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84" r:id="rId11"/>
    <p:sldId id="285" r:id="rId12"/>
    <p:sldId id="286" r:id="rId13"/>
    <p:sldId id="287" r:id="rId14"/>
    <p:sldId id="263" r:id="rId15"/>
    <p:sldId id="288" r:id="rId16"/>
    <p:sldId id="289" r:id="rId17"/>
    <p:sldId id="290" r:id="rId18"/>
    <p:sldId id="291" r:id="rId19"/>
    <p:sldId id="265" r:id="rId20"/>
    <p:sldId id="292" r:id="rId21"/>
    <p:sldId id="293" r:id="rId22"/>
    <p:sldId id="294" r:id="rId23"/>
    <p:sldId id="266" r:id="rId24"/>
    <p:sldId id="295" r:id="rId25"/>
    <p:sldId id="296" r:id="rId26"/>
    <p:sldId id="297" r:id="rId27"/>
    <p:sldId id="298" r:id="rId28"/>
    <p:sldId id="268" r:id="rId29"/>
    <p:sldId id="299" r:id="rId30"/>
    <p:sldId id="300" r:id="rId31"/>
    <p:sldId id="301" r:id="rId32"/>
    <p:sldId id="302" r:id="rId33"/>
    <p:sldId id="269" r:id="rId34"/>
    <p:sldId id="303" r:id="rId35"/>
    <p:sldId id="304" r:id="rId36"/>
    <p:sldId id="305" r:id="rId37"/>
    <p:sldId id="306" r:id="rId38"/>
    <p:sldId id="270" r:id="rId39"/>
    <p:sldId id="271" r:id="rId40"/>
    <p:sldId id="342" r:id="rId41"/>
    <p:sldId id="272" r:id="rId42"/>
    <p:sldId id="307" r:id="rId43"/>
    <p:sldId id="308" r:id="rId44"/>
    <p:sldId id="309" r:id="rId45"/>
    <p:sldId id="310" r:id="rId46"/>
    <p:sldId id="273" r:id="rId47"/>
    <p:sldId id="311" r:id="rId48"/>
    <p:sldId id="312" r:id="rId49"/>
    <p:sldId id="313" r:id="rId50"/>
    <p:sldId id="314" r:id="rId51"/>
    <p:sldId id="275" r:id="rId52"/>
    <p:sldId id="315" r:id="rId53"/>
    <p:sldId id="343" r:id="rId54"/>
    <p:sldId id="316" r:id="rId55"/>
    <p:sldId id="317" r:id="rId56"/>
    <p:sldId id="318" r:id="rId57"/>
    <p:sldId id="319" r:id="rId58"/>
    <p:sldId id="276" r:id="rId59"/>
    <p:sldId id="277" r:id="rId60"/>
    <p:sldId id="320" r:id="rId61"/>
    <p:sldId id="321" r:id="rId62"/>
    <p:sldId id="322" r:id="rId63"/>
    <p:sldId id="278" r:id="rId64"/>
    <p:sldId id="280" r:id="rId65"/>
    <p:sldId id="323" r:id="rId66"/>
    <p:sldId id="324" r:id="rId67"/>
    <p:sldId id="325" r:id="rId68"/>
    <p:sldId id="326" r:id="rId69"/>
    <p:sldId id="327" r:id="rId70"/>
    <p:sldId id="281" r:id="rId71"/>
    <p:sldId id="328" r:id="rId72"/>
    <p:sldId id="329" r:id="rId73"/>
    <p:sldId id="330" r:id="rId74"/>
    <p:sldId id="331" r:id="rId75"/>
    <p:sldId id="332" r:id="rId76"/>
    <p:sldId id="282" r:id="rId77"/>
    <p:sldId id="334" r:id="rId78"/>
    <p:sldId id="335" r:id="rId79"/>
    <p:sldId id="336" r:id="rId80"/>
    <p:sldId id="337" r:id="rId81"/>
    <p:sldId id="338" r:id="rId82"/>
    <p:sldId id="339" r:id="rId83"/>
    <p:sldId id="283" r:id="rId84"/>
  </p:sldIdLst>
  <p:sldSz cx="12192000" cy="6858000"/>
  <p:notesSz cx="6858000" cy="12192000"/>
  <p:custDataLst>
    <p:tags r:id="rId88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8" Type="http://schemas.openxmlformats.org/officeDocument/2006/relationships/tags" Target="tags/tag1.xml"/><Relationship Id="rId87" Type="http://schemas.openxmlformats.org/officeDocument/2006/relationships/tableStyles" Target="tableStyles.xml"/><Relationship Id="rId86" Type="http://schemas.openxmlformats.org/officeDocument/2006/relationships/viewProps" Target="viewProps.xml"/><Relationship Id="rId85" Type="http://schemas.openxmlformats.org/officeDocument/2006/relationships/presProps" Target="presProps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f6d972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话题一 人物故事已考话题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6e42b6c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话题二 哲理故事已考话题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9e177e6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话题三 趣味故事猜押话题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b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1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61.xml"/><Relationship Id="rId2" Type="http://schemas.openxmlformats.org/officeDocument/2006/relationships/slide" Target="slide36.xml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3_1#2dc6597bc.choices?htil=1&amp;vcp=1&amp;pid=7b95eda00&amp;color=0,0,0&amp;vtp=1&amp;bbb=1"/>
          <p:cNvSpPr/>
          <p:nvPr/>
        </p:nvSpPr>
        <p:spPr>
          <a:xfrm>
            <a:off x="6199632" y="1666917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46519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31240">
              <a:lnSpc>
                <a:spcPts val="4200"/>
              </a:lnSpc>
              <a:tabLst>
                <a:tab pos="346519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.dreaming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3" name="QC_7_BD.25_1#1d0f9f962.choices?htil=1&amp;vcp=1&amp;pid=7b95eda00&amp;color=0,0,0&amp;vtp=1&amp;bbb=1"/>
          <p:cNvSpPr/>
          <p:nvPr/>
        </p:nvSpPr>
        <p:spPr>
          <a:xfrm>
            <a:off x="6199632" y="268581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.special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B.beautiful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C.low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.strange</a:t>
            </a:r>
            <a:endParaRPr lang="en-US" altLang="zh-CN" sz="2400" dirty="0"/>
          </a:p>
        </p:txBody>
      </p:sp>
      <p:sp>
        <p:nvSpPr>
          <p:cNvPr id="4" name="QC_7_BD.27_1#96db977b5.choices?htil=1&amp;vcp=1&amp;pid=7b95eda00&amp;color=0,0,0&amp;vtp=1&amp;bbb=1"/>
          <p:cNvSpPr/>
          <p:nvPr/>
        </p:nvSpPr>
        <p:spPr>
          <a:xfrm>
            <a:off x="6199632" y="378944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.wrong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B.serious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C.busy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.careful</a:t>
            </a:r>
            <a:endParaRPr lang="en-US" altLang="zh-CN" sz="2400" dirty="0"/>
          </a:p>
        </p:txBody>
      </p:sp>
      <p:sp>
        <p:nvSpPr>
          <p:cNvPr id="5" name="QC_7_BD.29_1#4a2e22305.choices?htil=1&amp;vcp=1&amp;pid=7b95eda00&amp;color=0,0,0&amp;vtp=1&amp;bbb=1"/>
          <p:cNvSpPr/>
          <p:nvPr/>
        </p:nvSpPr>
        <p:spPr>
          <a:xfrm>
            <a:off x="6199632" y="489307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.shame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B.worry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C.surprise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.fear</a:t>
            </a:r>
            <a:endParaRPr lang="en-US" altLang="zh-CN" sz="2400" dirty="0"/>
          </a:p>
        </p:txBody>
      </p:sp>
      <p:sp>
        <p:nvSpPr>
          <p:cNvPr id="7" name="QM_6_BD.1_1#7b95eda00?htil=1&amp;vcp=1&amp;pid=fa3c6b210&amp;color=0,0,0&amp;vtp=1&amp;bbb=1&amp;hb=1"/>
          <p:cNvSpPr/>
          <p:nvPr/>
        </p:nvSpPr>
        <p:spPr>
          <a:xfrm>
            <a:off x="502920" y="91345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shocked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again—her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beautifully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abilities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Actually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7" name="QC_7_AN.24_1#2dc6597bc.bracket?vcp=1&amp;pid=7b95eda00&amp;color=0,0,0&amp;vpa=11&amp;vtp=1"/>
          <p:cNvSpPr/>
          <p:nvPr/>
        </p:nvSpPr>
        <p:spPr>
          <a:xfrm>
            <a:off x="6796373" y="167707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9" name="QC_7_AN.26_1#1d0f9f962.bracket?vcp=1&amp;pid=7b95eda00&amp;color=0,0,0&amp;vpa=12&amp;vtp=1"/>
          <p:cNvSpPr/>
          <p:nvPr/>
        </p:nvSpPr>
        <p:spPr>
          <a:xfrm>
            <a:off x="6825900" y="26959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31" name="QC_7_AN.28_1#96db977b5.bracket?vcp=1&amp;pid=7b95eda00&amp;color=0,0,0&amp;vpa=13&amp;vtp=1"/>
          <p:cNvSpPr/>
          <p:nvPr/>
        </p:nvSpPr>
        <p:spPr>
          <a:xfrm>
            <a:off x="6813200" y="379960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33" name="QC_7_AN.30_1#4a2e22305.bracket?vcp=1&amp;pid=7b95eda00&amp;color=0,0,0&amp;vpa=14&amp;vtp=1"/>
          <p:cNvSpPr/>
          <p:nvPr/>
        </p:nvSpPr>
        <p:spPr>
          <a:xfrm>
            <a:off x="6813200" y="490323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 build="p"/>
      <p:bldP spid="29" grpId="0" animBg="1" build="p"/>
      <p:bldP spid="31" grpId="0" animBg="1" build="p"/>
      <p:bldP spid="3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1_1#a8ab3653f.choices?htil=1&amp;vcp=1&amp;pid=7b95eda00&amp;color=0,0,0&amp;vtp=1&amp;bbb=1"/>
          <p:cNvSpPr/>
          <p:nvPr/>
        </p:nvSpPr>
        <p:spPr>
          <a:xfrm>
            <a:off x="6199632" y="232070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.sometimes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B.always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C.ever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.never</a:t>
            </a:r>
            <a:endParaRPr lang="en-US" altLang="zh-CN" sz="2400" dirty="0"/>
          </a:p>
        </p:txBody>
      </p:sp>
      <p:sp>
        <p:nvSpPr>
          <p:cNvPr id="3" name="QM_6_BD.1_1#7b95eda00?htil=1&amp;vcp=1&amp;pid=fa3c6b210&amp;color=0,0,0&amp;vtp=1&amp;bbb=1&amp;hb=1"/>
          <p:cNvSpPr/>
          <p:nvPr/>
        </p:nvSpPr>
        <p:spPr>
          <a:xfrm>
            <a:off x="502920" y="2320705"/>
            <a:ext cx="5495544" cy="271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unconditionally.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（面纱）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5" name="QC_7_AN.32_1#a8ab3653f.bracket?vcp=1&amp;pid=7b95eda00&amp;color=0,0,0&amp;vpa=15&amp;vtp=1"/>
          <p:cNvSpPr/>
          <p:nvPr/>
        </p:nvSpPr>
        <p:spPr>
          <a:xfrm>
            <a:off x="6813200" y="233086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3_1#4daf4aae4?htil=1&amp;vcp=1&amp;pid=fa3c6b210&amp;color=0,0,0&amp;vtp=1&amp;bt=1&amp;bbb=1&amp;hb=1"/>
          <p:cNvSpPr/>
          <p:nvPr/>
        </p:nvSpPr>
        <p:spPr>
          <a:xfrm>
            <a:off x="502920" y="900001"/>
            <a:ext cx="5495544" cy="544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：人与自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·多彩、安全、有意义的学校生活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294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[2023台州中考]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steps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guitar.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（弦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played.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Jeremy?”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asked.</a:t>
            </a:r>
            <a:endParaRPr lang="en-US" altLang="zh-CN" sz="2400" dirty="0"/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3" name="QM_6_EX.34_1#4daf4aae4?htil=1&amp;vcp=1&amp;pid=fa3c6b210&amp;color=0,0,0&amp;vtp=1&amp;bbb=1&amp;hb=1"/>
          <p:cNvSpPr/>
          <p:nvPr/>
        </p:nvSpPr>
        <p:spPr>
          <a:xfrm>
            <a:off x="6199632" y="900000"/>
            <a:ext cx="5495544" cy="1922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彼得不小心伤了自己的右臂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没法完成学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校的才艺表演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最后作者和他一起参加学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校的表演的故事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7_BD.35_1#5fdd14681.choices?htil=1&amp;vcp=1&amp;pid=4daf4aae4&amp;color=0,0,0&amp;vtp=1&amp;bbb=1"/>
          <p:cNvSpPr/>
          <p:nvPr/>
        </p:nvSpPr>
        <p:spPr>
          <a:xfrm>
            <a:off x="6199632" y="2889137"/>
            <a:ext cx="5495544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800"/>
              </a:lnSpc>
              <a:tabLst>
                <a:tab pos="2078355" algn="l"/>
                <a:tab pos="3141345" algn="l"/>
                <a:tab pos="44958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.if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B.until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C.though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.while</a:t>
            </a:r>
            <a:endParaRPr lang="en-US" altLang="zh-CN" sz="2400" dirty="0"/>
          </a:p>
        </p:txBody>
      </p:sp>
      <p:sp>
        <p:nvSpPr>
          <p:cNvPr id="5" name="QC_7_AN.36_1#5fdd14681.bracket?vcp=1&amp;pid=4daf4aae4&amp;color=0,0,0&amp;vpa=16&amp;vtp=1"/>
          <p:cNvSpPr/>
          <p:nvPr/>
        </p:nvSpPr>
        <p:spPr>
          <a:xfrm>
            <a:off x="6660800" y="2880755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6" name="QC_7_BD.37_1#987cb79c7.choices?htil=1&amp;vcp=1&amp;pid=4daf4aae4&amp;color=0,0,0&amp;vtp=1&amp;bbb=1&amp;hb=1"/>
          <p:cNvSpPr/>
          <p:nvPr/>
        </p:nvSpPr>
        <p:spPr>
          <a:xfrm>
            <a:off x="6199632" y="3381707"/>
            <a:ext cx="5495544" cy="931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900"/>
              </a:lnSpc>
              <a:tabLst>
                <a:tab pos="2501900" algn="l"/>
                <a:tab pos="3759200" algn="l"/>
                <a:tab pos="50546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.week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B.month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C.season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  <a:tabLst>
                <a:tab pos="2501900" algn="l"/>
                <a:tab pos="3759200" algn="l"/>
                <a:tab pos="5054600" algn="l"/>
              </a:tabLst>
            </a:pP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.year</a:t>
            </a:r>
            <a:endParaRPr lang="en-US" altLang="zh-CN" sz="2400" dirty="0"/>
          </a:p>
        </p:txBody>
      </p:sp>
      <p:sp>
        <p:nvSpPr>
          <p:cNvPr id="7" name="QC_7_AN.38_1#987cb79c7.bracket?vcp=1&amp;pid=4daf4aae4&amp;color=0,0,0&amp;vpa=17&amp;vtp=1"/>
          <p:cNvSpPr/>
          <p:nvPr/>
        </p:nvSpPr>
        <p:spPr>
          <a:xfrm>
            <a:off x="6660800" y="3383231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9_1#80a12b1b4.choices?htil=1&amp;vcp=1&amp;pid=4daf4aae4&amp;color=0,0,0&amp;vtp=1&amp;bbb=1"/>
          <p:cNvSpPr/>
          <p:nvPr/>
        </p:nvSpPr>
        <p:spPr>
          <a:xfrm>
            <a:off x="6199632" y="761998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.better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B.older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C.smarter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.healthier</a:t>
            </a:r>
            <a:endParaRPr lang="en-US" altLang="zh-CN" sz="2400" dirty="0"/>
          </a:p>
        </p:txBody>
      </p:sp>
      <p:sp>
        <p:nvSpPr>
          <p:cNvPr id="3" name="QC_7_BD.41_1#83514a63e.choices?htil=1&amp;vcp=1&amp;pid=4daf4aae4&amp;color=0,0,0&amp;vtp=1&amp;bbb=1&amp;hb=1"/>
          <p:cNvSpPr/>
          <p:nvPr/>
        </p:nvSpPr>
        <p:spPr>
          <a:xfrm>
            <a:off x="6199632" y="1810152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413000" algn="l"/>
                <a:tab pos="3581400" algn="l"/>
                <a:tab pos="47498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.sang	              B.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wrote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  <a:tabLst>
                <a:tab pos="2413000" algn="l"/>
                <a:tab pos="3581400" algn="l"/>
                <a:tab pos="47498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chose	        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taught</a:t>
            </a:r>
            <a:endParaRPr lang="en-US" altLang="zh-CN" sz="2400" dirty="0"/>
          </a:p>
        </p:txBody>
      </p:sp>
      <p:sp>
        <p:nvSpPr>
          <p:cNvPr id="4" name="QC_7_BD.43_1#4b73d6db4.choices?htil=1&amp;vcp=1&amp;pid=4daf4aae4&amp;color=0,0,0&amp;vtp=1&amp;bbb=1"/>
          <p:cNvSpPr/>
          <p:nvPr/>
        </p:nvSpPr>
        <p:spPr>
          <a:xfrm>
            <a:off x="6199632" y="2913782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.strong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B.possible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C.difficult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.true</a:t>
            </a:r>
            <a:endParaRPr lang="en-US" altLang="zh-CN" sz="2400" dirty="0"/>
          </a:p>
        </p:txBody>
      </p:sp>
      <p:sp>
        <p:nvSpPr>
          <p:cNvPr id="5" name="QC_7_BD.45_1#d3922f77c.choices?htil=1&amp;vcp=1&amp;pid=4daf4aae4&amp;color=0,0,0&amp;vtp=1&amp;bbb=1&amp;hb=1"/>
          <p:cNvSpPr/>
          <p:nvPr/>
        </p:nvSpPr>
        <p:spPr>
          <a:xfrm>
            <a:off x="6199632" y="4017412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362200" algn="l"/>
                <a:tab pos="3644900" algn="l"/>
                <a:tab pos="5105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A.idea          	B.degree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  <a:tabLst>
                <a:tab pos="2362200" algn="l"/>
                <a:tab pos="3644900" algn="l"/>
                <a:tab pos="51054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	D.habit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15" name="QM_6_BD.33_1#4daf4aae4?htil=1&amp;vcp=1&amp;pid=fa3c6b210&amp;color=0,0,0&amp;vtp=1&amp;bt=1&amp;bbb=1&amp;hb=1"/>
          <p:cNvSpPr/>
          <p:nvPr/>
        </p:nvSpPr>
        <p:spPr>
          <a:xfrm>
            <a:off x="502920" y="549859"/>
            <a:ext cx="5495544" cy="614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“No,”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said.“If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prize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“Maybe,”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said.“My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‘Two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One’.I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two-for-one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‘Two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7" name="QC_7_AN.40_1#80a12b1b4.bracket?vcp=1&amp;pid=4daf4aae4&amp;color=0,0,0&amp;vpa=18&amp;vtp=1"/>
          <p:cNvSpPr/>
          <p:nvPr/>
        </p:nvSpPr>
        <p:spPr>
          <a:xfrm>
            <a:off x="6673500" y="772158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8" name="QC_7_AN.42_1#83514a63e.bracket?vcp=1&amp;pid=4daf4aae4&amp;color=0,0,0&amp;vpa=19&amp;vtp=1"/>
          <p:cNvSpPr/>
          <p:nvPr/>
        </p:nvSpPr>
        <p:spPr>
          <a:xfrm>
            <a:off x="6673500" y="1820312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9" name="QC_7_AN.44_1#4b73d6db4.bracket?vcp=1&amp;pid=4daf4aae4&amp;color=0,0,0&amp;vpa=20&amp;vtp=1"/>
          <p:cNvSpPr/>
          <p:nvPr/>
        </p:nvSpPr>
        <p:spPr>
          <a:xfrm>
            <a:off x="6660800" y="292394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0" name="QC_7_AN.46_1#d3922f77c.bracket?vcp=1&amp;pid=4daf4aae4&amp;color=0,0,0&amp;vpa=21&amp;vtp=1"/>
          <p:cNvSpPr/>
          <p:nvPr/>
        </p:nvSpPr>
        <p:spPr>
          <a:xfrm>
            <a:off x="6660800" y="402757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build="p"/>
      <p:bldP spid="18" grpId="0" animBg="1" build="p"/>
      <p:bldP spid="19" grpId="0" animBg="1" build="p"/>
      <p:bldP spid="20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47_1#e9203bf09.choices?htil=1&amp;vcp=1&amp;pid=4daf4aae4&amp;color=0,0,0&amp;vtp=1&amp;bbb=1"/>
          <p:cNvSpPr/>
          <p:nvPr/>
        </p:nvSpPr>
        <p:spPr>
          <a:xfrm>
            <a:off x="6199632" y="900000"/>
            <a:ext cx="5495544" cy="113362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408555" algn="l"/>
                <a:tab pos="3598545" algn="l"/>
                <a:tab pos="46228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.My	        B.Your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  <a:tabLst>
                <a:tab pos="2408555" algn="l"/>
                <a:tab pos="3598545" algn="l"/>
                <a:tab pos="46228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	        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endParaRPr lang="en-US" altLang="zh-CN" sz="2400" dirty="0"/>
          </a:p>
        </p:txBody>
      </p:sp>
      <p:sp>
        <p:nvSpPr>
          <p:cNvPr id="3" name="QC_7_BD.49_1#aa4399a2f.choices?htil=1&amp;vcp=1&amp;pid=4daf4aae4&amp;color=0,0,0&amp;vtp=1&amp;bbb=1&amp;hb=1"/>
          <p:cNvSpPr/>
          <p:nvPr/>
        </p:nvSpPr>
        <p:spPr>
          <a:xfrm>
            <a:off x="6199632" y="1908732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971800" algn="l"/>
                <a:tab pos="4330700" algn="l"/>
                <a:tab pos="5232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       B.e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xcited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40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  <a:tabLst>
                <a:tab pos="2971800" algn="l"/>
                <a:tab pos="4330700" algn="l"/>
                <a:tab pos="52324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shy	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</a:t>
            </a:r>
            <a:endParaRPr lang="en-US" altLang="zh-CN" sz="2400" dirty="0"/>
          </a:p>
        </p:txBody>
      </p:sp>
      <p:sp>
        <p:nvSpPr>
          <p:cNvPr id="4" name="QC_7_BD.51_1#353a1dfb4.choices?htil=1&amp;vcp=1&amp;pid=4daf4aae4&amp;color=0,0,0&amp;vtp=1&amp;bbb=1&amp;hb=1"/>
          <p:cNvSpPr/>
          <p:nvPr/>
        </p:nvSpPr>
        <p:spPr>
          <a:xfrm>
            <a:off x="6199632" y="3012362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387600" algn="l"/>
                <a:tab pos="4140200" algn="l"/>
                <a:tab pos="5105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paid	            B.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sunburned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  <a:tabLst>
                <a:tab pos="2387600" algn="l"/>
                <a:tab pos="4140200" algn="l"/>
                <a:tab pos="51054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	       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lost</a:t>
            </a:r>
            <a:endParaRPr lang="en-US" altLang="zh-CN" sz="2400" dirty="0"/>
          </a:p>
        </p:txBody>
      </p:sp>
      <p:sp>
        <p:nvSpPr>
          <p:cNvPr id="5" name="QC_7_BD.53_1#d5b491f54.choices?htil=1&amp;vcp=1&amp;pid=4daf4aae4&amp;color=0,0,0&amp;vtp=1&amp;bbb=1"/>
          <p:cNvSpPr/>
          <p:nvPr/>
        </p:nvSpPr>
        <p:spPr>
          <a:xfrm>
            <a:off x="6199632" y="4115992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.agreed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11" name="QM_6_BD.33_1#4daf4aae4?htil=1&amp;vcp=1&amp;pid=fa3c6b210&amp;color=0,0,0&amp;vtp=1&amp;bt=1&amp;bbb=1&amp;hb=1"/>
          <p:cNvSpPr/>
          <p:nvPr/>
        </p:nvSpPr>
        <p:spPr>
          <a:xfrm>
            <a:off x="502920" y="600079"/>
            <a:ext cx="5495544" cy="60640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One’.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this：‘Two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fun.’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broken.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baseball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said.“Now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idea.</a:t>
            </a:r>
            <a:endParaRPr lang="en-US" altLang="zh-CN" sz="2400" dirty="0"/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17" name="QC_7_AN.48_1#e9203bf09.bracket?vcp=1&amp;pid=4daf4aae4&amp;color=0,0,0&amp;vpa=22&amp;vtp=1"/>
          <p:cNvSpPr/>
          <p:nvPr/>
        </p:nvSpPr>
        <p:spPr>
          <a:xfrm>
            <a:off x="6660800" y="88857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9" name="QC_7_AN.50_1#aa4399a2f.bracket?vcp=1&amp;pid=4daf4aae4&amp;color=0,0,0&amp;vpa=23&amp;vtp=1"/>
          <p:cNvSpPr/>
          <p:nvPr/>
        </p:nvSpPr>
        <p:spPr>
          <a:xfrm>
            <a:off x="6660800" y="191889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1" name="QC_7_AN.52_1#353a1dfb4.bracket?vcp=1&amp;pid=4daf4aae4&amp;color=0,0,0&amp;vpa=24&amp;vtp=1"/>
          <p:cNvSpPr/>
          <p:nvPr/>
        </p:nvSpPr>
        <p:spPr>
          <a:xfrm>
            <a:off x="6660800" y="302252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3" name="QC_7_AN.54_1#d5b491f54.bracket?vcp=1&amp;pid=4daf4aae4&amp;color=0,0,0&amp;vpa=25&amp;vtp=1"/>
          <p:cNvSpPr/>
          <p:nvPr/>
        </p:nvSpPr>
        <p:spPr>
          <a:xfrm>
            <a:off x="6825900" y="4126152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build="p"/>
      <p:bldP spid="19" grpId="0" animBg="1" build="p"/>
      <p:bldP spid="21" grpId="0" animBg="1" build="p"/>
      <p:bldP spid="2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55_1#bd5efb7aa.choices?htil=1&amp;vcp=1&amp;pid=4daf4aae4&amp;color=0,0,0&amp;vtp=1&amp;bbb=1"/>
          <p:cNvSpPr/>
          <p:nvPr/>
        </p:nvSpPr>
        <p:spPr>
          <a:xfrm>
            <a:off x="6199632" y="149426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9981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.painful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B.peaceful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31240">
              <a:lnSpc>
                <a:spcPts val="4200"/>
              </a:lnSpc>
              <a:tabLst>
                <a:tab pos="35998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C.funny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.bright</a:t>
            </a:r>
            <a:endParaRPr lang="en-US" altLang="zh-CN" sz="2400" dirty="0"/>
          </a:p>
        </p:txBody>
      </p:sp>
      <p:sp>
        <p:nvSpPr>
          <p:cNvPr id="3" name="QC_7_BD.57_1#5a5351fbb.choices?htil=1&amp;vcp=1&amp;pid=4daf4aae4&amp;color=0,0,0&amp;vtp=1&amp;bbb=1"/>
          <p:cNvSpPr/>
          <p:nvPr/>
        </p:nvSpPr>
        <p:spPr>
          <a:xfrm>
            <a:off x="6199632" y="2557047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91604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91604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.behind</a:t>
            </a:r>
            <a:endParaRPr lang="en-US" altLang="zh-CN" sz="2400" dirty="0"/>
          </a:p>
        </p:txBody>
      </p:sp>
      <p:sp>
        <p:nvSpPr>
          <p:cNvPr id="4" name="QC_7_BD.59_1#c4975530e.choices?htil=1&amp;vcp=1&amp;pid=4daf4aae4&amp;color=0,0,0&amp;vtp=1&amp;bbb=1&amp;hb=1"/>
          <p:cNvSpPr/>
          <p:nvPr/>
        </p:nvSpPr>
        <p:spPr>
          <a:xfrm>
            <a:off x="6199632" y="3584477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997200" algn="l"/>
                <a:tab pos="3975100" algn="l"/>
                <a:tab pos="4978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	            B.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  <a:tabLst>
                <a:tab pos="2997200" algn="l"/>
                <a:tab pos="3975100" algn="l"/>
                <a:tab pos="49784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	            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</a:t>
            </a:r>
            <a:endParaRPr lang="en-US" altLang="zh-CN" sz="2400" dirty="0"/>
          </a:p>
        </p:txBody>
      </p:sp>
      <p:sp>
        <p:nvSpPr>
          <p:cNvPr id="7" name="QM_6_BD.33_1#4daf4aae4?htil=1&amp;vcp=1&amp;pid=fa3c6b210&amp;color=0,0,0&amp;vtp=1&amp;bt=1&amp;bbb=1&amp;hb=1"/>
          <p:cNvSpPr/>
          <p:nvPr/>
        </p:nvSpPr>
        <p:spPr>
          <a:xfrm>
            <a:off x="502920" y="1494260"/>
            <a:ext cx="5495544" cy="463587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stage,”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said.“You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left-hand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hand.”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Peter's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step.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5" name="QC_7_AN.56_1#bd5efb7aa.bracket?vcp=1&amp;pid=4daf4aae4&amp;color=0,0,0&amp;vpa=26&amp;vtp=1"/>
          <p:cNvSpPr/>
          <p:nvPr/>
        </p:nvSpPr>
        <p:spPr>
          <a:xfrm>
            <a:off x="6796373" y="150442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7" name="QC_7_AN.58_1#5a5351fbb.bracket?vcp=1&amp;pid=4daf4aae4&amp;color=0,0,0&amp;vpa=27&amp;vtp=1"/>
          <p:cNvSpPr/>
          <p:nvPr/>
        </p:nvSpPr>
        <p:spPr>
          <a:xfrm>
            <a:off x="6825900" y="256720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9" name="QC_7_AN.60_1#c4975530e.bracket?vcp=1&amp;pid=4daf4aae4&amp;color=0,0,0&amp;vpa=28&amp;vtp=1"/>
          <p:cNvSpPr/>
          <p:nvPr/>
        </p:nvSpPr>
        <p:spPr>
          <a:xfrm>
            <a:off x="6813200" y="35946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 build="p"/>
      <p:bldP spid="27" grpId="0" animBg="1" build="p"/>
      <p:bldP spid="29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61_1#9300043c0.choices?htil=1&amp;vcp=1&amp;pid=4daf4aae4&amp;color=0,0,0&amp;vtp=1&amp;bbb=1&amp;hb=1"/>
          <p:cNvSpPr/>
          <p:nvPr/>
        </p:nvSpPr>
        <p:spPr>
          <a:xfrm>
            <a:off x="6199632" y="1758825"/>
            <a:ext cx="5495544" cy="139402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857500" algn="l"/>
                <a:tab pos="46355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A.friends	        B.classmates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857500" algn="l"/>
                <a:tab pos="4635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C.directors        D.teenagers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3" name="QC_7_BD.63_1#a5ec6e1d9.choices?htil=1&amp;vcp=1&amp;pid=4daf4aae4&amp;color=0,0,0&amp;vtp=1&amp;bbb=1"/>
          <p:cNvSpPr/>
          <p:nvPr/>
        </p:nvSpPr>
        <p:spPr>
          <a:xfrm>
            <a:off x="6199632" y="2939924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.safely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B.nervously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C.strangely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.happily</a:t>
            </a:r>
            <a:endParaRPr lang="en-US" altLang="zh-CN" sz="2400" dirty="0"/>
          </a:p>
        </p:txBody>
      </p:sp>
      <p:sp>
        <p:nvSpPr>
          <p:cNvPr id="4" name="QM_6_BD.33_1#4daf4aae4?htil=1&amp;vcp=1&amp;pid=fa3c6b210&amp;color=0,0,0&amp;vtp=1&amp;bt=1&amp;bbb=1&amp;hb=1"/>
          <p:cNvSpPr/>
          <p:nvPr/>
        </p:nvSpPr>
        <p:spPr>
          <a:xfrm>
            <a:off x="502920" y="1758825"/>
            <a:ext cx="5495544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shoulder,”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do!”</a:t>
            </a:r>
            <a:endParaRPr lang="en-US" altLang="zh-CN" sz="2400" dirty="0"/>
          </a:p>
        </p:txBody>
      </p:sp>
      <p:sp>
        <p:nvSpPr>
          <p:cNvPr id="31" name="QC_7_AN.62_1#9300043c0.bracket?vcp=1&amp;pid=4daf4aae4&amp;color=0,0,0&amp;vpa=29&amp;vtp=1"/>
          <p:cNvSpPr/>
          <p:nvPr/>
        </p:nvSpPr>
        <p:spPr>
          <a:xfrm>
            <a:off x="6813200" y="176898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33" name="QC_7_AN.64_1#a5ec6e1d9.bracket?vcp=1&amp;pid=4daf4aae4&amp;color=0,0,0&amp;vpa=30&amp;vtp=1"/>
          <p:cNvSpPr/>
          <p:nvPr/>
        </p:nvSpPr>
        <p:spPr>
          <a:xfrm>
            <a:off x="6813200" y="2950084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 build="p"/>
      <p:bldP spid="3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65_1#239ce7074?htil=1&amp;vcp=1&amp;pid=30257c3de&amp;color=0,0,0&amp;vtp=1&amp;bt=1&amp;bbb=1&amp;hb=1"/>
          <p:cNvSpPr/>
          <p:nvPr/>
        </p:nvSpPr>
        <p:spPr>
          <a:xfrm>
            <a:off x="502920" y="1448642"/>
            <a:ext cx="5495544" cy="481317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·和谐家庭与社区生活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词数：285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[2024杭州西湖区三模]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Blevins.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lucky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love—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pictures.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endParaRPr lang="en-US" altLang="zh-CN" sz="2400" dirty="0"/>
          </a:p>
        </p:txBody>
      </p:sp>
      <p:sp>
        <p:nvSpPr>
          <p:cNvPr id="3" name="QM_6_EX.66_1#239ce7074?htil=1&amp;vcp=1&amp;pid=30257c3de&amp;color=0,0,0&amp;vtp=1&amp;bbb=1&amp;hb=1"/>
          <p:cNvSpPr/>
          <p:nvPr/>
        </p:nvSpPr>
        <p:spPr>
          <a:xfrm>
            <a:off x="6199632" y="900000"/>
            <a:ext cx="5495544" cy="10206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作者母亲支持作者成为一名画家的故事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7_BD.67_1#f26ba4e96.choices?htil=1&amp;vcp=1&amp;pid=239ce7074&amp;color=0,0,0&amp;vtp=1&amp;bbb=1"/>
          <p:cNvSpPr/>
          <p:nvPr/>
        </p:nvSpPr>
        <p:spPr>
          <a:xfrm>
            <a:off x="6199632" y="1989406"/>
            <a:ext cx="5495544" cy="10206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.collecting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B.copying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C.painting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.finding</a:t>
            </a:r>
            <a:endParaRPr lang="en-US" altLang="zh-CN" sz="2400" dirty="0"/>
          </a:p>
        </p:txBody>
      </p:sp>
      <p:sp>
        <p:nvSpPr>
          <p:cNvPr id="5" name="QC_7_AN.68_1#f26ba4e96.bracket?vcp=1&amp;pid=239ce7074&amp;color=0,0,0&amp;vpa=31&amp;vtp=1"/>
          <p:cNvSpPr/>
          <p:nvPr/>
        </p:nvSpPr>
        <p:spPr>
          <a:xfrm>
            <a:off x="6660800" y="199054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7_BD.69_1#f17b6036f.choices?htil=1&amp;vcp=1&amp;pid=239ce7074&amp;color=0,0,0&amp;vtp=1&amp;bbb=1"/>
          <p:cNvSpPr/>
          <p:nvPr/>
        </p:nvSpPr>
        <p:spPr>
          <a:xfrm>
            <a:off x="6199632" y="3068334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370455" algn="l"/>
                <a:tab pos="3712845" algn="l"/>
                <a:tab pos="46355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.first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B.second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C.last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.only</a:t>
            </a:r>
            <a:endParaRPr lang="en-US" altLang="zh-CN" sz="2400" dirty="0"/>
          </a:p>
        </p:txBody>
      </p:sp>
      <p:sp>
        <p:nvSpPr>
          <p:cNvPr id="7" name="QC_7_AN.70_1#f17b6036f.bracket?vcp=1&amp;pid=239ce7074&amp;color=0,0,0&amp;vpa=32&amp;vtp=1"/>
          <p:cNvSpPr/>
          <p:nvPr/>
        </p:nvSpPr>
        <p:spPr>
          <a:xfrm>
            <a:off x="6660800" y="3059634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pic>
        <p:nvPicPr>
          <p:cNvPr id="8" name="C_5#30257c3de?vcp=1&amp;pid=3f6d972a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9" name="C_5_BD#30257c3de?vcp=1&amp;pid=3f6d972a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刷话题（二）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71_1#6e809443e.choices?htil=1&amp;vcp=1&amp;pid=239ce7074&amp;color=0,0,0&amp;vtp=1&amp;bbb=1&amp;hb=1"/>
          <p:cNvSpPr/>
          <p:nvPr/>
        </p:nvSpPr>
        <p:spPr>
          <a:xfrm>
            <a:off x="6199632" y="899999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2540000" algn="l"/>
                <a:tab pos="3746500" algn="l"/>
                <a:tab pos="4787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.desks	             B.chairs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  <a:tabLst>
                <a:tab pos="2540000" algn="l"/>
                <a:tab pos="3746500" algn="l"/>
                <a:tab pos="47879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beds	       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alls</a:t>
            </a:r>
            <a:endParaRPr lang="en-US" altLang="zh-CN" sz="2400" dirty="0"/>
          </a:p>
        </p:txBody>
      </p:sp>
      <p:sp>
        <p:nvSpPr>
          <p:cNvPr id="3" name="QC_7_BD.73_1#2aa2f2b9f.choices?htil=1&amp;vcp=1&amp;pid=239ce7074&amp;color=0,0,0&amp;vtp=1&amp;bbb=1"/>
          <p:cNvSpPr/>
          <p:nvPr/>
        </p:nvSpPr>
        <p:spPr>
          <a:xfrm>
            <a:off x="6199632" y="1831976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.thinking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B.looking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C.cooking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.eating</a:t>
            </a:r>
            <a:endParaRPr lang="en-US" altLang="zh-CN" sz="2400" dirty="0"/>
          </a:p>
        </p:txBody>
      </p:sp>
      <p:sp>
        <p:nvSpPr>
          <p:cNvPr id="4" name="QC_7_BD.75_1#5d8b18ce6.choices?htil=1&amp;vcp=1&amp;pid=239ce7074&amp;color=0,0,0&amp;vtp=1&amp;bbb=1"/>
          <p:cNvSpPr/>
          <p:nvPr/>
        </p:nvSpPr>
        <p:spPr>
          <a:xfrm>
            <a:off x="6199632" y="2771649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endParaRPr lang="en-US" altLang="zh-CN" sz="2400" dirty="0"/>
          </a:p>
        </p:txBody>
      </p:sp>
      <p:sp>
        <p:nvSpPr>
          <p:cNvPr id="5" name="QC_7_BD.77_1#bb59ad81c.choices?htil=1&amp;vcp=1&amp;pid=239ce7074&amp;color=0,0,0&amp;vtp=1&amp;bbb=1"/>
          <p:cNvSpPr/>
          <p:nvPr/>
        </p:nvSpPr>
        <p:spPr>
          <a:xfrm>
            <a:off x="6199632" y="3711322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.excited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B.lonely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C.surprised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.peaceful</a:t>
            </a:r>
            <a:endParaRPr lang="en-US" altLang="zh-CN" sz="2400" dirty="0"/>
          </a:p>
        </p:txBody>
      </p:sp>
      <p:sp>
        <p:nvSpPr>
          <p:cNvPr id="15" name="QM_6_BD.65_1#239ce7074?htil=1&amp;vcp=1&amp;pid=30257c3de&amp;color=0,0,0&amp;vtp=1&amp;bt=1&amp;bbb=1&amp;hb=1"/>
          <p:cNvSpPr/>
          <p:nvPr/>
        </p:nvSpPr>
        <p:spPr>
          <a:xfrm>
            <a:off x="502920" y="900001"/>
            <a:ext cx="5495544" cy="563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bedroom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scene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dropped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still.“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Lucy!”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7" name="QC_7_AN.72_1#6e809443e.bracket?vcp=1&amp;pid=239ce7074&amp;color=0,0,0&amp;vpa=33&amp;vtp=1"/>
          <p:cNvSpPr/>
          <p:nvPr/>
        </p:nvSpPr>
        <p:spPr>
          <a:xfrm>
            <a:off x="6660800" y="905396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8" name="QC_7_AN.74_1#2aa2f2b9f.bracket?vcp=1&amp;pid=239ce7074&amp;color=0,0,0&amp;vpa=34&amp;vtp=1"/>
          <p:cNvSpPr/>
          <p:nvPr/>
        </p:nvSpPr>
        <p:spPr>
          <a:xfrm>
            <a:off x="6673500" y="1837373"/>
            <a:ext cx="4238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9" name="QC_7_AN.76_1#5d8b18ce6.bracket?vcp=1&amp;pid=239ce7074&amp;color=0,0,0&amp;vpa=35&amp;vtp=1"/>
          <p:cNvSpPr/>
          <p:nvPr/>
        </p:nvSpPr>
        <p:spPr>
          <a:xfrm>
            <a:off x="6673500" y="2777046"/>
            <a:ext cx="4238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0" name="QC_7_AN.78_1#bb59ad81c.bracket?vcp=1&amp;pid=239ce7074&amp;color=0,0,0&amp;vpa=36&amp;vtp=1"/>
          <p:cNvSpPr/>
          <p:nvPr/>
        </p:nvSpPr>
        <p:spPr>
          <a:xfrm>
            <a:off x="6660800" y="3716719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build="p"/>
      <p:bldP spid="18" grpId="0" animBg="1" build="p"/>
      <p:bldP spid="19" grpId="0" animBg="1" build="p"/>
      <p:bldP spid="20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79_1#9c795bb05.choices?htil=1&amp;vcp=1&amp;pid=239ce7074&amp;color=0,0,0&amp;vtp=1&amp;bbb=1"/>
          <p:cNvSpPr/>
          <p:nvPr/>
        </p:nvSpPr>
        <p:spPr>
          <a:xfrm>
            <a:off x="6199632" y="91345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.usually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B.politely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C.sadly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.patiently</a:t>
            </a:r>
            <a:endParaRPr lang="en-US" altLang="zh-CN" sz="2400" dirty="0"/>
          </a:p>
        </p:txBody>
      </p:sp>
      <p:sp>
        <p:nvSpPr>
          <p:cNvPr id="3" name="QC_7_BD.81_1#340f517ce.choices?htil=1&amp;vcp=1&amp;pid=239ce7074&amp;color=0,0,0&amp;vtp=1&amp;bbb=1&amp;hb=1"/>
          <p:cNvSpPr/>
          <p:nvPr/>
        </p:nvSpPr>
        <p:spPr>
          <a:xfrm>
            <a:off x="6199632" y="201662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514600" algn="l"/>
                <a:tab pos="3263900" algn="l"/>
                <a:tab pos="42672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.when	             B.so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514600" algn="l"/>
                <a:tab pos="3263900" algn="l"/>
                <a:tab pos="42672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C.why                  D.because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4" name="QC_7_BD.83_1#599510fda.choices?htil=1&amp;vcp=1&amp;pid=239ce7074&amp;color=0,0,0&amp;vtp=1&amp;bbb=1"/>
          <p:cNvSpPr/>
          <p:nvPr/>
        </p:nvSpPr>
        <p:spPr>
          <a:xfrm>
            <a:off x="6199632" y="312025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5569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65569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.wrote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endParaRPr lang="en-US" altLang="zh-CN" sz="2400" dirty="0"/>
          </a:p>
        </p:txBody>
      </p:sp>
      <p:sp>
        <p:nvSpPr>
          <p:cNvPr id="5" name="QC_7_BD.85_1#0182eb10e.choices?htil=1&amp;vcp=1&amp;pid=239ce7074&amp;color=0,0,0&amp;vtp=1&amp;bbb=1"/>
          <p:cNvSpPr/>
          <p:nvPr/>
        </p:nvSpPr>
        <p:spPr>
          <a:xfrm>
            <a:off x="6199632" y="422388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.saved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B.ordered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C.lost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.borrowed</a:t>
            </a:r>
            <a:endParaRPr lang="en-US" altLang="zh-CN" sz="2400" dirty="0"/>
          </a:p>
        </p:txBody>
      </p:sp>
      <p:sp>
        <p:nvSpPr>
          <p:cNvPr id="11" name="QM_6_BD.65_1#239ce7074?htil=1&amp;vcp=1&amp;pid=30257c3de&amp;color=0,0,0&amp;vtp=1&amp;bt=1&amp;bbb=1&amp;hb=1"/>
          <p:cNvSpPr/>
          <p:nvPr/>
        </p:nvSpPr>
        <p:spPr>
          <a:xfrm>
            <a:off x="502920" y="91345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7" name="QC_7_AN.80_1#9c795bb05.bracket?vcp=1&amp;pid=239ce7074&amp;color=0,0,0&amp;vpa=37&amp;vtp=1"/>
          <p:cNvSpPr/>
          <p:nvPr/>
        </p:nvSpPr>
        <p:spPr>
          <a:xfrm>
            <a:off x="6660800" y="92361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9" name="QC_7_AN.82_1#340f517ce.bracket?vcp=1&amp;pid=239ce7074&amp;color=0,0,0&amp;vpa=38&amp;vtp=1"/>
          <p:cNvSpPr/>
          <p:nvPr/>
        </p:nvSpPr>
        <p:spPr>
          <a:xfrm>
            <a:off x="6660800" y="202678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1" name="QC_7_AN.84_1#599510fda.bracket?vcp=1&amp;pid=239ce7074&amp;color=0,0,0&amp;vpa=39&amp;vtp=1"/>
          <p:cNvSpPr/>
          <p:nvPr/>
        </p:nvSpPr>
        <p:spPr>
          <a:xfrm>
            <a:off x="6673500" y="313041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3" name="QC_7_AN.86_1#0182eb10e.bracket?vcp=1&amp;pid=239ce7074&amp;color=0,0,0&amp;vpa=40&amp;vtp=1"/>
          <p:cNvSpPr/>
          <p:nvPr/>
        </p:nvSpPr>
        <p:spPr>
          <a:xfrm>
            <a:off x="6813200" y="423404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build="p"/>
      <p:bldP spid="19" grpId="0" animBg="1" build="p"/>
      <p:bldP spid="21" grpId="0" animBg="1" build="p"/>
      <p:bldP spid="2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87_1#b934f0475.choices?htil=1&amp;vcp=1&amp;pid=239ce7074&amp;color=0,0,0&amp;vtp=1&amp;bbb=1&amp;hb=1"/>
          <p:cNvSpPr/>
          <p:nvPr/>
        </p:nvSpPr>
        <p:spPr>
          <a:xfrm>
            <a:off x="6199632" y="899999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2387600" algn="l"/>
                <a:tab pos="3632200" algn="l"/>
                <a:tab pos="4724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A.job	              B.hobby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700"/>
              </a:lnSpc>
              <a:tabLst>
                <a:tab pos="2387600" algn="l"/>
                <a:tab pos="3632200" algn="l"/>
                <a:tab pos="47244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C.story               D.example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3" name="QC_7_BD.89_1#688aeffd4.choices?htil=1&amp;vcp=1&amp;pid=239ce7074&amp;color=0,0,0&amp;vtp=1&amp;bbb=1"/>
          <p:cNvSpPr/>
          <p:nvPr/>
        </p:nvSpPr>
        <p:spPr>
          <a:xfrm>
            <a:off x="6199632" y="1832800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.teacher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B.advice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6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C.parents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.dream</a:t>
            </a:r>
            <a:endParaRPr lang="en-US" altLang="zh-CN" sz="2400" dirty="0"/>
          </a:p>
        </p:txBody>
      </p:sp>
      <p:sp>
        <p:nvSpPr>
          <p:cNvPr id="4" name="QC_7_BD.91_1#3e7a5ce26.choices?htil=1&amp;vcp=1&amp;pid=239ce7074&amp;color=0,0,0&amp;vtp=1&amp;bbb=1"/>
          <p:cNvSpPr/>
          <p:nvPr/>
        </p:nvSpPr>
        <p:spPr>
          <a:xfrm>
            <a:off x="6199632" y="2766059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.painter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B.writer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6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C.musician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.scientist</a:t>
            </a:r>
            <a:endParaRPr lang="en-US" altLang="zh-CN" sz="2400" dirty="0"/>
          </a:p>
        </p:txBody>
      </p:sp>
      <p:sp>
        <p:nvSpPr>
          <p:cNvPr id="5" name="QC_7_BD.93_1#56e2391cc.choices?htil=1&amp;vcp=1&amp;pid=239ce7074&amp;color=0,0,0&amp;vtp=1&amp;bbb=1"/>
          <p:cNvSpPr/>
          <p:nvPr/>
        </p:nvSpPr>
        <p:spPr>
          <a:xfrm>
            <a:off x="6199632" y="3699318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.proud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B.shocked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6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C.hopeful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.sorry</a:t>
            </a:r>
            <a:endParaRPr lang="en-US" altLang="zh-CN" sz="2400" dirty="0"/>
          </a:p>
        </p:txBody>
      </p:sp>
      <p:sp>
        <p:nvSpPr>
          <p:cNvPr id="6" name="QC_7_BD.95_1#750d2cf0c.choices?htil=1&amp;vcp=1&amp;pid=239ce7074&amp;color=0,0,0&amp;vtp=1&amp;bbb=1"/>
          <p:cNvSpPr/>
          <p:nvPr/>
        </p:nvSpPr>
        <p:spPr>
          <a:xfrm>
            <a:off x="6199632" y="4646037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2989580" algn="l"/>
                <a:tab pos="3884295" algn="l"/>
                <a:tab pos="489267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             B.us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600"/>
              </a:lnSpc>
              <a:tabLst>
                <a:tab pos="2989580" algn="l"/>
                <a:tab pos="3884295" algn="l"/>
                <a:tab pos="4892675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C.her	        D.it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7" name="QM_6_BD.65_1#239ce7074?htil=1&amp;vcp=1&amp;pid=30257c3de&amp;color=0,0,0&amp;vtp=1&amp;bt=1&amp;bbb=1&amp;hb=1"/>
          <p:cNvSpPr/>
          <p:nvPr/>
        </p:nvSpPr>
        <p:spPr>
          <a:xfrm>
            <a:off x="502920" y="900000"/>
            <a:ext cx="5495544" cy="5586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talented.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.I'm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25" name="QC_7_AN.88_1#b934f0475.bracket?vcp=1&amp;pid=239ce7074&amp;color=0,0,0&amp;vpa=41&amp;vtp=1"/>
          <p:cNvSpPr/>
          <p:nvPr/>
        </p:nvSpPr>
        <p:spPr>
          <a:xfrm>
            <a:off x="6809073" y="901713"/>
            <a:ext cx="4238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7" name="QC_7_AN.90_1#688aeffd4.bracket?vcp=1&amp;pid=239ce7074&amp;color=0,0,0&amp;vpa=42&amp;vtp=1"/>
          <p:cNvSpPr/>
          <p:nvPr/>
        </p:nvSpPr>
        <p:spPr>
          <a:xfrm>
            <a:off x="6813200" y="1834514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9" name="QC_7_AN.92_1#3e7a5ce26.bracket?vcp=1&amp;pid=239ce7074&amp;color=0,0,0&amp;vpa=43&amp;vtp=1"/>
          <p:cNvSpPr/>
          <p:nvPr/>
        </p:nvSpPr>
        <p:spPr>
          <a:xfrm>
            <a:off x="6813200" y="2767773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31" name="QC_7_AN.94_1#56e2391cc.bracket?vcp=1&amp;pid=239ce7074&amp;color=0,0,0&amp;vpa=44&amp;vtp=1"/>
          <p:cNvSpPr/>
          <p:nvPr/>
        </p:nvSpPr>
        <p:spPr>
          <a:xfrm>
            <a:off x="6813200" y="3701032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33" name="QC_7_AN.96_1#750d2cf0c.bracket?vcp=1&amp;pid=239ce7074&amp;color=0,0,0&amp;vpa=45&amp;vtp=1"/>
          <p:cNvSpPr/>
          <p:nvPr/>
        </p:nvSpPr>
        <p:spPr>
          <a:xfrm>
            <a:off x="6813200" y="4637782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 build="p"/>
      <p:bldP spid="27" grpId="0" animBg="1" build="p"/>
      <p:bldP spid="29" grpId="0" animBg="1" build="p"/>
      <p:bldP spid="31" grpId="0" animBg="1" build="p"/>
      <p:bldP spid="3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7_1#00cef7cc9?htil=1&amp;vcp=1&amp;pid=30257c3de&amp;color=0,0,0&amp;vtp=1&amp;bt=1&amp;bbb=1&amp;hb=1"/>
          <p:cNvSpPr/>
          <p:nvPr/>
        </p:nvSpPr>
        <p:spPr>
          <a:xfrm>
            <a:off x="502920" y="1181420"/>
            <a:ext cx="5495544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：人与自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·积极的学习体验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，恰当的学习方法与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策略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，勤学善思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词数：349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[2024龙港二模]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“Time's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Crane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collecting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pencil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anxiously.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blank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M_6_EX.98_1#00cef7cc9?htil=1&amp;vcp=1&amp;pid=30257c3de&amp;color=0,0,0&amp;vtp=1&amp;bbb=1&amp;hb=1"/>
          <p:cNvSpPr/>
          <p:nvPr/>
        </p:nvSpPr>
        <p:spPr>
          <a:xfrm>
            <a:off x="6199632" y="1181420"/>
            <a:ext cx="5495544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安迪在克兰先生的帮助下找到了学习的方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7_BD.99_1#587e8d9a4.choices?htil=1&amp;vcp=1&amp;pid=00cef7cc9&amp;color=0,0,0&amp;vtp=1&amp;bbb=1"/>
          <p:cNvSpPr/>
          <p:nvPr/>
        </p:nvSpPr>
        <p:spPr>
          <a:xfrm>
            <a:off x="6199632" y="2831467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532380" algn="l"/>
                <a:tab pos="3833495" algn="l"/>
                <a:tab pos="479107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.dirty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B.bright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C.hot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.fat</a:t>
            </a:r>
            <a:endParaRPr lang="en-US" altLang="zh-CN" sz="2400" dirty="0"/>
          </a:p>
        </p:txBody>
      </p:sp>
      <p:sp>
        <p:nvSpPr>
          <p:cNvPr id="5" name="QC_7_AN.100_1#587e8d9a4.bracket?vcp=1&amp;pid=00cef7cc9&amp;color=0,0,0&amp;vpa=46&amp;vtp=1"/>
          <p:cNvSpPr/>
          <p:nvPr/>
        </p:nvSpPr>
        <p:spPr>
          <a:xfrm>
            <a:off x="6660800" y="28200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01_1#03adc3d31.choices?htil=1&amp;vcp=1&amp;pid=00cef7cc9&amp;color=0,0,0&amp;vtp=1&amp;bbb=1"/>
          <p:cNvSpPr/>
          <p:nvPr/>
        </p:nvSpPr>
        <p:spPr>
          <a:xfrm>
            <a:off x="6199632" y="90000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.textbook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B.paper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C.diary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.menu</a:t>
            </a:r>
            <a:endParaRPr lang="en-US" altLang="zh-CN" sz="2400" dirty="0"/>
          </a:p>
        </p:txBody>
      </p:sp>
      <p:sp>
        <p:nvSpPr>
          <p:cNvPr id="3" name="QC_7_BD.103_1#e6c7d184b.choices?htil=1&amp;vcp=1&amp;pid=00cef7cc9&amp;color=0,0,0&amp;vtp=1&amp;bbb=1&amp;hb=1"/>
          <p:cNvSpPr/>
          <p:nvPr/>
        </p:nvSpPr>
        <p:spPr>
          <a:xfrm>
            <a:off x="6199632" y="1987272"/>
            <a:ext cx="5495544" cy="120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162300" algn="l"/>
                <a:tab pos="47752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A.Somebody	     B.Anybody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3162300" algn="l"/>
                <a:tab pos="47752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C.Everybody        D.Nobody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4" name="QC_7_BD.105_1#0e887a97e.choices?htil=1&amp;vcp=1&amp;pid=00cef7cc9&amp;color=0,0,0&amp;vtp=1&amp;bbb=1"/>
          <p:cNvSpPr/>
          <p:nvPr/>
        </p:nvSpPr>
        <p:spPr>
          <a:xfrm>
            <a:off x="6199632" y="3185378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379980" algn="l"/>
                <a:tab pos="3490595" algn="l"/>
                <a:tab pos="448627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.So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B.But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C.Or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.And</a:t>
            </a:r>
            <a:endParaRPr lang="en-US" altLang="zh-CN" sz="2400" dirty="0"/>
          </a:p>
        </p:txBody>
      </p:sp>
      <p:sp>
        <p:nvSpPr>
          <p:cNvPr id="5" name="QC_7_BD.107_1#bdea8c4cb.choices?htil=1&amp;vcp=1&amp;pid=00cef7cc9&amp;color=0,0,0&amp;vtp=1&amp;bbb=1"/>
          <p:cNvSpPr/>
          <p:nvPr/>
        </p:nvSpPr>
        <p:spPr>
          <a:xfrm>
            <a:off x="6199632" y="3726716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11594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11594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.pointed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endParaRPr lang="en-US" altLang="zh-CN" sz="2400" dirty="0"/>
          </a:p>
        </p:txBody>
      </p:sp>
      <p:sp>
        <p:nvSpPr>
          <p:cNvPr id="16" name="QM_6_BD.97_1#00cef7cc9?htil=1&amp;vcp=1&amp;pid=30257c3de&amp;color=0,0,0&amp;vtp=1&amp;bt=1&amp;bbb=1&amp;hb=1"/>
          <p:cNvSpPr/>
          <p:nvPr/>
        </p:nvSpPr>
        <p:spPr>
          <a:xfrm>
            <a:off x="502920" y="695176"/>
            <a:ext cx="5495544" cy="595433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空白的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long.</a:t>
            </a:r>
            <a:endParaRPr lang="en-US" altLang="zh-CN" sz="2400" dirty="0"/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standing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Crane's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office.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Crane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（补考）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first?”</a:t>
            </a:r>
            <a:endParaRPr lang="en-US" altLang="zh-CN" sz="2400" dirty="0"/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“Sure,”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5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5000"/>
              </a:lnSpc>
            </a:pPr>
            <a:endParaRPr lang="en-US" altLang="zh-CN" sz="2400" dirty="0"/>
          </a:p>
        </p:txBody>
      </p:sp>
      <p:sp>
        <p:nvSpPr>
          <p:cNvPr id="18" name="QC_7_AN.102_1#03adc3d31.bracket?vcp=1&amp;pid=00cef7cc9&amp;color=0,0,0&amp;vpa=47&amp;vtp=1"/>
          <p:cNvSpPr/>
          <p:nvPr/>
        </p:nvSpPr>
        <p:spPr>
          <a:xfrm>
            <a:off x="6673500" y="91016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9" name="QC_7_AN.104_1#e6c7d184b.bracket?vcp=1&amp;pid=00cef7cc9&amp;color=0,0,0&amp;vpa=48&amp;vtp=1"/>
          <p:cNvSpPr/>
          <p:nvPr/>
        </p:nvSpPr>
        <p:spPr>
          <a:xfrm>
            <a:off x="6660800" y="199743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0" name="QC_7_AN.106_1#0e887a97e.bracket?vcp=1&amp;pid=00cef7cc9&amp;color=0,0,0&amp;vpa=49&amp;vtp=1"/>
          <p:cNvSpPr/>
          <p:nvPr/>
        </p:nvSpPr>
        <p:spPr>
          <a:xfrm>
            <a:off x="6673500" y="3173948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1" name="QC_7_AN.108_1#bdea8c4cb.bracket?vcp=1&amp;pid=00cef7cc9&amp;color=0,0,0&amp;vpa=50&amp;vtp=1"/>
          <p:cNvSpPr/>
          <p:nvPr/>
        </p:nvSpPr>
        <p:spPr>
          <a:xfrm>
            <a:off x="6660800" y="373687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build="p"/>
      <p:bldP spid="19" grpId="0" animBg="1" build="p"/>
      <p:bldP spid="20" grpId="0" animBg="1" build="p"/>
      <p:bldP spid="21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09_1#214bd8b50.choices?htil=1&amp;vcp=1&amp;pid=00cef7cc9&amp;color=0,0,0&amp;vtp=1&amp;bbb=1"/>
          <p:cNvSpPr/>
          <p:nvPr/>
        </p:nvSpPr>
        <p:spPr>
          <a:xfrm>
            <a:off x="6199632" y="900000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421255" algn="l"/>
                <a:tab pos="3484245" algn="l"/>
                <a:tab pos="4470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.map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B.light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C.flag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.photo</a:t>
            </a:r>
            <a:endParaRPr lang="en-US" altLang="zh-CN" sz="2400" dirty="0"/>
          </a:p>
        </p:txBody>
      </p:sp>
      <p:sp>
        <p:nvSpPr>
          <p:cNvPr id="3" name="QC_7_BD.111_1#c6d24cc4f.choices?htil=1&amp;vcp=1&amp;pid=00cef7cc9&amp;color=0,0,0&amp;vtp=1&amp;bbb=1"/>
          <p:cNvSpPr/>
          <p:nvPr/>
        </p:nvSpPr>
        <p:spPr>
          <a:xfrm>
            <a:off x="6199632" y="1502269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449830" algn="l"/>
                <a:tab pos="3401695" algn="l"/>
                <a:tab pos="465772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.for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C.with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.by</a:t>
            </a:r>
            <a:endParaRPr lang="en-US" altLang="zh-CN" sz="2400" dirty="0"/>
          </a:p>
        </p:txBody>
      </p:sp>
      <p:sp>
        <p:nvSpPr>
          <p:cNvPr id="4" name="QC_7_BD.113_1#f2268146b.choices?htil=1&amp;vcp=1&amp;pid=00cef7cc9&amp;color=0,0,0&amp;vtp=1&amp;bbb=1"/>
          <p:cNvSpPr/>
          <p:nvPr/>
        </p:nvSpPr>
        <p:spPr>
          <a:xfrm>
            <a:off x="6199632" y="2036939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697480" algn="l"/>
                <a:tab pos="3490595" algn="l"/>
                <a:tab pos="477837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.picked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B.sit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C.turned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.got</a:t>
            </a:r>
            <a:endParaRPr lang="en-US" altLang="zh-CN" sz="2400" dirty="0"/>
          </a:p>
        </p:txBody>
      </p:sp>
      <p:sp>
        <p:nvSpPr>
          <p:cNvPr id="5" name="QC_7_BD.115_1#57649f37a.choices?htil=1&amp;vcp=1&amp;pid=00cef7cc9&amp;color=0,0,0&amp;vtp=1&amp;bbb=1&amp;hb=1"/>
          <p:cNvSpPr/>
          <p:nvPr/>
        </p:nvSpPr>
        <p:spPr>
          <a:xfrm>
            <a:off x="6199632" y="2578277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413000" algn="l"/>
                <a:tab pos="3670300" algn="l"/>
                <a:tab pos="46990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	              B.before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413000" algn="l"/>
                <a:tab pos="3670300" algn="l"/>
                <a:tab pos="46990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C.until	              D.when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12" name="QM_6_BD.97_1#00cef7cc9?htil=1&amp;vcp=1&amp;pid=30257c3de&amp;color=0,0,0&amp;vtp=1&amp;bt=1&amp;bbb=1&amp;hb=1"/>
          <p:cNvSpPr/>
          <p:nvPr/>
        </p:nvSpPr>
        <p:spPr>
          <a:xfrm>
            <a:off x="502920" y="900001"/>
            <a:ext cx="5495544" cy="5712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magnets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磁铁）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magnets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stepped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up.“There,”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Jersey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magnet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place.“Utah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machine!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Michigan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（诀窍）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magnets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endParaRPr lang="en-US" altLang="zh-CN" sz="2400" dirty="0"/>
          </a:p>
        </p:txBody>
      </p:sp>
      <p:sp>
        <p:nvSpPr>
          <p:cNvPr id="15" name="QC_7_AN.110_1#214bd8b50.bracket?vcp=1&amp;pid=00cef7cc9&amp;color=0,0,0&amp;vpa=51&amp;vtp=1"/>
          <p:cNvSpPr/>
          <p:nvPr/>
        </p:nvSpPr>
        <p:spPr>
          <a:xfrm>
            <a:off x="6660800" y="88857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7" name="QC_7_AN.112_1#c6d24cc4f.bracket?vcp=1&amp;pid=00cef7cc9&amp;color=0,0,0&amp;vpa=52&amp;vtp=1"/>
          <p:cNvSpPr/>
          <p:nvPr/>
        </p:nvSpPr>
        <p:spPr>
          <a:xfrm>
            <a:off x="6660800" y="149083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9" name="QC_7_AN.114_1#f2268146b.bracket?vcp=1&amp;pid=00cef7cc9&amp;color=0,0,0&amp;vpa=53&amp;vtp=1"/>
          <p:cNvSpPr/>
          <p:nvPr/>
        </p:nvSpPr>
        <p:spPr>
          <a:xfrm>
            <a:off x="6660800" y="202550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1" name="QC_7_AN.116_1#57649f37a.bracket?vcp=1&amp;pid=00cef7cc9&amp;color=0,0,0&amp;vpa=54&amp;vtp=1"/>
          <p:cNvSpPr/>
          <p:nvPr/>
        </p:nvSpPr>
        <p:spPr>
          <a:xfrm>
            <a:off x="6660800" y="25884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 build="p"/>
      <p:bldP spid="17" grpId="0" animBg="1" build="p"/>
      <p:bldP spid="19" grpId="0" animBg="1" build="p"/>
      <p:bldP spid="21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17_1#3a7b4a89b.choices?htil=1&amp;vcp=1&amp;pid=00cef7cc9&amp;color=0,0,0&amp;vtp=1&amp;bbb=1"/>
          <p:cNvSpPr/>
          <p:nvPr/>
        </p:nvSpPr>
        <p:spPr>
          <a:xfrm>
            <a:off x="6199632" y="900000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.nervous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B.proud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6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C.calm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.worried</a:t>
            </a:r>
            <a:endParaRPr lang="en-US" altLang="zh-CN" sz="2400" dirty="0"/>
          </a:p>
        </p:txBody>
      </p:sp>
      <p:sp>
        <p:nvSpPr>
          <p:cNvPr id="3" name="QC_7_BD.119_1#33c837d35.choices?htil=1&amp;vcp=1&amp;pid=00cef7cc9&amp;color=0,0,0&amp;vtp=1&amp;bbb=1"/>
          <p:cNvSpPr/>
          <p:nvPr/>
        </p:nvSpPr>
        <p:spPr>
          <a:xfrm>
            <a:off x="6199632" y="1817268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59981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.tonight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B.today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31240">
              <a:lnSpc>
                <a:spcPts val="3600"/>
              </a:lnSpc>
              <a:tabLst>
                <a:tab pos="35998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C.tomorrow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.then</a:t>
            </a:r>
            <a:endParaRPr lang="en-US" altLang="zh-CN" sz="2400" dirty="0"/>
          </a:p>
        </p:txBody>
      </p:sp>
      <p:sp>
        <p:nvSpPr>
          <p:cNvPr id="4" name="QC_7_BD.121_1#72ad2080c.choices?htil=1&amp;vcp=1&amp;pid=00cef7cc9&amp;color=0,0,0&amp;vtp=1&amp;bbb=1&amp;hb=1"/>
          <p:cNvSpPr/>
          <p:nvPr/>
        </p:nvSpPr>
        <p:spPr>
          <a:xfrm>
            <a:off x="6199632" y="2756942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2603500" algn="l"/>
                <a:tab pos="3759200" algn="l"/>
                <a:tab pos="49403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	             B.home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700"/>
              </a:lnSpc>
              <a:tabLst>
                <a:tab pos="2603500" algn="l"/>
                <a:tab pos="3759200" algn="l"/>
                <a:tab pos="49403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C.office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.car</a:t>
            </a:r>
            <a:endParaRPr lang="en-US" altLang="zh-CN" sz="2400" dirty="0"/>
          </a:p>
        </p:txBody>
      </p:sp>
      <p:sp>
        <p:nvSpPr>
          <p:cNvPr id="5" name="QC_7_BD.123_1#cd3d87c00.choices?htil=1&amp;vcp=1&amp;pid=00cef7cc9&amp;color=0,0,0&amp;vtp=1&amp;bbb=1&amp;hb=1"/>
          <p:cNvSpPr/>
          <p:nvPr/>
        </p:nvSpPr>
        <p:spPr>
          <a:xfrm>
            <a:off x="6199632" y="3696615"/>
            <a:ext cx="5495544" cy="13517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2603500" algn="l"/>
                <a:tab pos="3759200" algn="l"/>
                <a:tab pos="49403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continued        B.finished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700"/>
              </a:lnSpc>
              <a:tabLst>
                <a:tab pos="2603500" algn="l"/>
                <a:tab pos="3759200" algn="l"/>
                <a:tab pos="49403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C.considered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.chan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ged</a:t>
            </a:r>
            <a:endParaRPr lang="en-US" altLang="zh-CN" sz="2400" dirty="0"/>
          </a:p>
        </p:txBody>
      </p:sp>
      <p:sp>
        <p:nvSpPr>
          <p:cNvPr id="8" name="QM_6_BD.97_1#00cef7cc9?htil=1&amp;vcp=1&amp;pid=30257c3de&amp;color=0,0,0&amp;vtp=1&amp;bt=1&amp;bbb=1&amp;hb=1"/>
          <p:cNvSpPr/>
          <p:nvPr/>
        </p:nvSpPr>
        <p:spPr>
          <a:xfrm>
            <a:off x="502920" y="900002"/>
            <a:ext cx="5495544" cy="5168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Crane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Crane's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map,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confident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retake.”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3" name="QC_7_AN.118_1#3a7b4a89b.bracket?vcp=1&amp;pid=00cef7cc9&amp;color=0,0,0&amp;vpa=55&amp;vtp=1"/>
          <p:cNvSpPr/>
          <p:nvPr/>
        </p:nvSpPr>
        <p:spPr>
          <a:xfrm>
            <a:off x="6825900" y="905397"/>
            <a:ext cx="4238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5" name="QC_7_AN.120_1#33c837d35.bracket?vcp=1&amp;pid=00cef7cc9&amp;color=0,0,0&amp;vpa=56&amp;vtp=1"/>
          <p:cNvSpPr/>
          <p:nvPr/>
        </p:nvSpPr>
        <p:spPr>
          <a:xfrm>
            <a:off x="6796373" y="1822665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7" name="QC_7_AN.122_1#72ad2080c.bracket?vcp=1&amp;pid=00cef7cc9&amp;color=0,0,0&amp;vpa=57&amp;vtp=1"/>
          <p:cNvSpPr/>
          <p:nvPr/>
        </p:nvSpPr>
        <p:spPr>
          <a:xfrm>
            <a:off x="6813200" y="2762339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9" name="QC_7_AN.124_1#cd3d87c00.bracket?vcp=1&amp;pid=00cef7cc9&amp;color=0,0,0&amp;vpa=58&amp;vtp=1"/>
          <p:cNvSpPr/>
          <p:nvPr/>
        </p:nvSpPr>
        <p:spPr>
          <a:xfrm>
            <a:off x="6825900" y="3702012"/>
            <a:ext cx="4238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 build="p"/>
      <p:bldP spid="25" grpId="0" animBg="1" build="p"/>
      <p:bldP spid="27" grpId="0" animBg="1" build="p"/>
      <p:bldP spid="29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25_1#7551aca0d.choices?htil=1&amp;vcp=1&amp;pid=00cef7cc9&amp;color=0,0,0&amp;vtp=1&amp;bbb=1"/>
          <p:cNvSpPr/>
          <p:nvPr/>
        </p:nvSpPr>
        <p:spPr>
          <a:xfrm>
            <a:off x="6199632" y="149339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.honest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B.silent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C.patient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.ready</a:t>
            </a:r>
            <a:endParaRPr lang="en-US" altLang="zh-CN" sz="2400" dirty="0"/>
          </a:p>
        </p:txBody>
      </p:sp>
      <p:sp>
        <p:nvSpPr>
          <p:cNvPr id="3" name="QC_7_BD.127_1#ca5ab5b2f.choices?htil=1&amp;vcp=1&amp;pid=00cef7cc9&amp;color=0,0,0&amp;vtp=1&amp;bbb=1"/>
          <p:cNvSpPr/>
          <p:nvPr/>
        </p:nvSpPr>
        <p:spPr>
          <a:xfrm>
            <a:off x="6199632" y="2602613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.method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B.chance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C.story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.choice</a:t>
            </a:r>
            <a:endParaRPr lang="en-US" altLang="zh-CN" sz="2400" dirty="0"/>
          </a:p>
        </p:txBody>
      </p:sp>
      <p:sp>
        <p:nvSpPr>
          <p:cNvPr id="4" name="QM_6_BD.97_1#00cef7cc9?htil=1&amp;vcp=1&amp;pid=30257c3de&amp;color=0,0,0&amp;vtp=1&amp;bt=1&amp;bbb=1&amp;hb=1"/>
          <p:cNvSpPr/>
          <p:nvPr/>
        </p:nvSpPr>
        <p:spPr>
          <a:xfrm>
            <a:off x="502920" y="1493395"/>
            <a:ext cx="5495544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Crane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“15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tests.</a:t>
            </a:r>
            <a:endParaRPr lang="en-US" altLang="zh-CN" sz="2400" dirty="0"/>
          </a:p>
        </p:txBody>
      </p:sp>
      <p:sp>
        <p:nvSpPr>
          <p:cNvPr id="31" name="QC_7_AN.126_1#7551aca0d.bracket?vcp=1&amp;pid=00cef7cc9&amp;color=0,0,0&amp;vpa=59&amp;vtp=1"/>
          <p:cNvSpPr/>
          <p:nvPr/>
        </p:nvSpPr>
        <p:spPr>
          <a:xfrm>
            <a:off x="6813200" y="150355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33" name="QC_7_AN.128_1#ca5ab5b2f.bracket?vcp=1&amp;pid=00cef7cc9&amp;color=0,0,0&amp;vpa=60&amp;vtp=1"/>
          <p:cNvSpPr/>
          <p:nvPr/>
        </p:nvSpPr>
        <p:spPr>
          <a:xfrm>
            <a:off x="6813200" y="261277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 build="p"/>
      <p:bldP spid="3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29_1#e4c577196?htil=1&amp;vcp=1&amp;pid=8733d39e5&amp;color=0,0,0&amp;vtp=1&amp;bt=1&amp;bbb=1&amp;hb=1"/>
          <p:cNvSpPr/>
          <p:nvPr/>
        </p:nvSpPr>
        <p:spPr>
          <a:xfrm>
            <a:off x="502920" y="1448637"/>
            <a:ext cx="5495544" cy="520087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：人与自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ct val="140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·热爱与敬畏自然，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与自然和谐共生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ct val="140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：347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ct val="14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[2024仙居二模]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4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4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well-known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4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4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most.</a:t>
            </a:r>
            <a:endParaRPr lang="en-US" altLang="zh-CN" sz="2400" dirty="0"/>
          </a:p>
          <a:p>
            <a:pPr>
              <a:lnSpc>
                <a:spcPct val="14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Coburn,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4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40000"/>
              </a:lnSpc>
            </a:pPr>
            <a:endParaRPr lang="en-US" altLang="zh-CN" sz="2400" dirty="0"/>
          </a:p>
        </p:txBody>
      </p:sp>
      <p:sp>
        <p:nvSpPr>
          <p:cNvPr id="3" name="QM_6_EX.130_1#e4c577196?htil=1&amp;vcp=1&amp;pid=8733d39e5&amp;color=0,0,0&amp;vtp=1&amp;bbb=1&amp;hb=1"/>
          <p:cNvSpPr/>
          <p:nvPr/>
        </p:nvSpPr>
        <p:spPr>
          <a:xfrm>
            <a:off x="6199632" y="900000"/>
            <a:ext cx="5495544" cy="1566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本不想养狗的詹姆斯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科伯恩爱上狗并为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自家狗准备生日会的事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7_BD.131_1#ec92fad74.choices?htil=1&amp;vcp=1&amp;pid=e4c577196&amp;color=0,0,0&amp;vtp=1&amp;bbb=1"/>
          <p:cNvSpPr/>
          <p:nvPr/>
        </p:nvSpPr>
        <p:spPr>
          <a:xfrm>
            <a:off x="6199632" y="2536648"/>
            <a:ext cx="5495544" cy="10206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.question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B.hobby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C.habit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.thing</a:t>
            </a:r>
            <a:endParaRPr lang="en-US" altLang="zh-CN" sz="2400" dirty="0"/>
          </a:p>
        </p:txBody>
      </p:sp>
      <p:sp>
        <p:nvSpPr>
          <p:cNvPr id="5" name="QC_7_AN.132_1#ec92fad74.bracket?vcp=1&amp;pid=e4c577196&amp;color=0,0,0&amp;vpa=61&amp;vtp=1"/>
          <p:cNvSpPr/>
          <p:nvPr/>
        </p:nvSpPr>
        <p:spPr>
          <a:xfrm>
            <a:off x="6660800" y="253779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pic>
        <p:nvPicPr>
          <p:cNvPr id="6" name="C_5#8733d39e5?vcp=1&amp;pid=3f6d972a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7" name="C_5_BD#8733d39e5?vcp=1&amp;pid=3f6d972a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刷话题（三）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33_1#04a1a52e4.choices?htil=1&amp;vcp=1&amp;pid=e4c577196&amp;color=0,0,0&amp;vtp=1&amp;bbb=1"/>
          <p:cNvSpPr/>
          <p:nvPr/>
        </p:nvSpPr>
        <p:spPr>
          <a:xfrm>
            <a:off x="6199632" y="900000"/>
            <a:ext cx="5495544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2484755" algn="l"/>
                <a:tab pos="3458845" algn="l"/>
                <a:tab pos="46101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.but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B.or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C.and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.for</a:t>
            </a:r>
            <a:endParaRPr lang="en-US" altLang="zh-CN" sz="2400" dirty="0"/>
          </a:p>
        </p:txBody>
      </p:sp>
      <p:sp>
        <p:nvSpPr>
          <p:cNvPr id="3" name="QC_7_BD.135_1#3a580b16c.choices?htil=1&amp;vcp=1&amp;pid=e4c577196&amp;color=0,0,0&amp;vtp=1&amp;bbb=1"/>
          <p:cNvSpPr/>
          <p:nvPr/>
        </p:nvSpPr>
        <p:spPr>
          <a:xfrm>
            <a:off x="6199632" y="1404264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endParaRPr lang="en-US" altLang="zh-CN" sz="2400" dirty="0"/>
          </a:p>
        </p:txBody>
      </p:sp>
      <p:sp>
        <p:nvSpPr>
          <p:cNvPr id="4" name="QC_7_BD.137_1#6723afe18.choices?htil=1&amp;vcp=1&amp;pid=e4c577196&amp;color=0,0,0&amp;vtp=1&amp;bbb=1"/>
          <p:cNvSpPr/>
          <p:nvPr/>
        </p:nvSpPr>
        <p:spPr>
          <a:xfrm>
            <a:off x="6199632" y="2331364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.improve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B.enjoy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C.change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.forget</a:t>
            </a:r>
            <a:endParaRPr lang="en-US" altLang="zh-CN" sz="2400" dirty="0"/>
          </a:p>
        </p:txBody>
      </p:sp>
      <p:sp>
        <p:nvSpPr>
          <p:cNvPr id="5" name="QC_7_BD.139_1#020244748.choices?htil=1&amp;vcp=1&amp;pid=e4c577196&amp;color=0,0,0&amp;vtp=1&amp;bbb=1"/>
          <p:cNvSpPr/>
          <p:nvPr/>
        </p:nvSpPr>
        <p:spPr>
          <a:xfrm>
            <a:off x="6199632" y="3273767"/>
            <a:ext cx="5495544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2538730" algn="l"/>
                <a:tab pos="3566795" algn="l"/>
                <a:tab pos="477202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.weak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B.new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C.polite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.big</a:t>
            </a:r>
            <a:endParaRPr lang="en-US" altLang="zh-CN" sz="2400" dirty="0"/>
          </a:p>
        </p:txBody>
      </p:sp>
      <p:sp>
        <p:nvSpPr>
          <p:cNvPr id="16" name="QM_6_BD.129_1#e4c577196?htil=1&amp;vcp=1&amp;pid=8733d39e5&amp;color=0,0,0&amp;vtp=1&amp;bt=1&amp;bbb=1&amp;hb=1"/>
          <p:cNvSpPr/>
          <p:nvPr/>
        </p:nvSpPr>
        <p:spPr>
          <a:xfrm>
            <a:off x="502920" y="956313"/>
            <a:ext cx="5495544" cy="5168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parties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lifestyle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member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8" name="QC_7_AN.134_1#04a1a52e4.bracket?vcp=1&amp;pid=e4c577196&amp;color=0,0,0&amp;vpa=62&amp;vtp=1"/>
          <p:cNvSpPr/>
          <p:nvPr/>
        </p:nvSpPr>
        <p:spPr>
          <a:xfrm>
            <a:off x="6660800" y="897206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9" name="QC_7_AN.136_1#3a580b16c.bracket?vcp=1&amp;pid=e4c577196&amp;color=0,0,0&amp;vpa=63&amp;vtp=1"/>
          <p:cNvSpPr/>
          <p:nvPr/>
        </p:nvSpPr>
        <p:spPr>
          <a:xfrm>
            <a:off x="6660800" y="1413281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0" name="QC_7_AN.138_1#6723afe18.bracket?vcp=1&amp;pid=e4c577196&amp;color=0,0,0&amp;vpa=64&amp;vtp=1"/>
          <p:cNvSpPr/>
          <p:nvPr/>
        </p:nvSpPr>
        <p:spPr>
          <a:xfrm>
            <a:off x="6660800" y="2340381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1" name="QC_7_AN.140_1#020244748.bracket?vcp=1&amp;pid=e4c577196&amp;color=0,0,0&amp;vpa=65&amp;vtp=1"/>
          <p:cNvSpPr/>
          <p:nvPr/>
        </p:nvSpPr>
        <p:spPr>
          <a:xfrm>
            <a:off x="6673500" y="3270973"/>
            <a:ext cx="4238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build="p"/>
      <p:bldP spid="19" grpId="0" animBg="1" build="p"/>
      <p:bldP spid="20" grpId="0" animBg="1" build="p"/>
      <p:bldP spid="21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41_1#c566de694.choices?htil=1&amp;vcp=1&amp;pid=e4c577196&amp;color=0,0,0&amp;vtp=1&amp;bbb=1"/>
          <p:cNvSpPr/>
          <p:nvPr/>
        </p:nvSpPr>
        <p:spPr>
          <a:xfrm>
            <a:off x="6199632" y="91344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.raising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B.hiding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C.drawing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.watching</a:t>
            </a:r>
            <a:endParaRPr lang="en-US" altLang="zh-CN" sz="2400" dirty="0"/>
          </a:p>
        </p:txBody>
      </p:sp>
      <p:sp>
        <p:nvSpPr>
          <p:cNvPr id="3" name="QC_7_BD.143_1#fe746c20f.choices?htil=1&amp;vcp=1&amp;pid=e4c577196&amp;color=0,0,0&amp;vtp=1&amp;bbb=1&amp;hb=1"/>
          <p:cNvSpPr/>
          <p:nvPr/>
        </p:nvSpPr>
        <p:spPr>
          <a:xfrm>
            <a:off x="6199632" y="1927570"/>
            <a:ext cx="5495544" cy="1102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124200" algn="l"/>
                <a:tab pos="4660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A.something	B.anything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3124200" algn="l"/>
                <a:tab pos="46609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C.everything  D.nothing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4" name="QC_7_BD.145_1#6f178a7d9.choices?htil=1&amp;vcp=1&amp;pid=e4c577196&amp;color=0,0,0&amp;vtp=1&amp;bbb=1&amp;hb=1"/>
          <p:cNvSpPr/>
          <p:nvPr/>
        </p:nvSpPr>
        <p:spPr>
          <a:xfrm>
            <a:off x="6199632" y="298934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124200" algn="l"/>
                <a:tab pos="4660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.rule	B.problem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3124200" algn="l"/>
                <a:tab pos="46609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C.way	D.choice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5" name="QC_7_BD.147_1#0533704ab.choices?htil=1&amp;vcp=1&amp;pid=e4c577196&amp;color=0,0,0&amp;vtp=1&amp;bbb=1"/>
          <p:cNvSpPr/>
          <p:nvPr/>
        </p:nvSpPr>
        <p:spPr>
          <a:xfrm>
            <a:off x="6199632" y="409698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.offered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B.taught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C.passed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.showed</a:t>
            </a:r>
            <a:endParaRPr lang="en-US" altLang="zh-CN" sz="2400" dirty="0"/>
          </a:p>
        </p:txBody>
      </p:sp>
      <p:sp>
        <p:nvSpPr>
          <p:cNvPr id="12" name="QM_6_BD.129_1#e4c577196?htil=1&amp;vcp=1&amp;pid=8733d39e5&amp;color=0,0,0&amp;vtp=1&amp;bt=1&amp;bbb=1&amp;hb=1"/>
          <p:cNvSpPr/>
          <p:nvPr/>
        </p:nvSpPr>
        <p:spPr>
          <a:xfrm>
            <a:off x="502920" y="91345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refuse.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Poundcake,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8-month-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deaf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Poundcake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Coburns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Coburns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5" name="QC_7_AN.142_1#c566de694.bracket?vcp=1&amp;pid=e4c577196&amp;color=0,0,0&amp;vpa=66&amp;vtp=1"/>
          <p:cNvSpPr/>
          <p:nvPr/>
        </p:nvSpPr>
        <p:spPr>
          <a:xfrm>
            <a:off x="6660800" y="92360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7" name="QC_7_AN.144_1#fe746c20f.bracket?vcp=1&amp;pid=e4c577196&amp;color=0,0,0&amp;vpa=67&amp;vtp=1"/>
          <p:cNvSpPr/>
          <p:nvPr/>
        </p:nvSpPr>
        <p:spPr>
          <a:xfrm>
            <a:off x="6660800" y="193773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9" name="QC_7_AN.146_1#6f178a7d9.bracket?vcp=1&amp;pid=e4c577196&amp;color=0,0,0&amp;vpa=68&amp;vtp=1"/>
          <p:cNvSpPr/>
          <p:nvPr/>
        </p:nvSpPr>
        <p:spPr>
          <a:xfrm>
            <a:off x="6673500" y="2999509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1" name="QC_7_AN.148_1#0533704ab.bracket?vcp=1&amp;pid=e4c577196&amp;color=0,0,0&amp;vpa=69&amp;vtp=1"/>
          <p:cNvSpPr/>
          <p:nvPr/>
        </p:nvSpPr>
        <p:spPr>
          <a:xfrm>
            <a:off x="6660800" y="410714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 build="p"/>
      <p:bldP spid="17" grpId="0" animBg="1" build="p"/>
      <p:bldP spid="19" grpId="0" animBg="1" build="p"/>
      <p:bldP spid="21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49_1#01382b37a.choices?htil=1&amp;vcp=1&amp;pid=e4c577196&amp;color=0,0,0&amp;vtp=1&amp;bbb=1"/>
          <p:cNvSpPr/>
          <p:nvPr/>
        </p:nvSpPr>
        <p:spPr>
          <a:xfrm>
            <a:off x="6199632" y="907099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780030" algn="l"/>
                <a:tab pos="3795395" algn="l"/>
                <a:tab pos="473392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.with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endParaRPr lang="en-US" altLang="zh-CN" sz="2400" dirty="0"/>
          </a:p>
        </p:txBody>
      </p:sp>
      <p:sp>
        <p:nvSpPr>
          <p:cNvPr id="3" name="QC_7_BD.151_1#824254456.choices?htil=1&amp;vcp=1&amp;pid=e4c577196&amp;color=0,0,0&amp;vtp=1&amp;bbb=1"/>
          <p:cNvSpPr/>
          <p:nvPr/>
        </p:nvSpPr>
        <p:spPr>
          <a:xfrm>
            <a:off x="6199632" y="150872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9981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.neighbors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B.owners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31240">
              <a:lnSpc>
                <a:spcPts val="4200"/>
              </a:lnSpc>
              <a:tabLst>
                <a:tab pos="35998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C.visitors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.players</a:t>
            </a:r>
            <a:endParaRPr lang="en-US" altLang="zh-CN" sz="2400" dirty="0"/>
          </a:p>
        </p:txBody>
      </p:sp>
      <p:sp>
        <p:nvSpPr>
          <p:cNvPr id="4" name="QC_7_BD.153_1#36c3f8ca3.choices?htil=1&amp;vcp=1&amp;pid=e4c577196&amp;color=0,0,0&amp;vtp=1&amp;bbb=1"/>
          <p:cNvSpPr/>
          <p:nvPr/>
        </p:nvSpPr>
        <p:spPr>
          <a:xfrm>
            <a:off x="6199632" y="261235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.successful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B.difficult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C.active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.normal</a:t>
            </a:r>
            <a:endParaRPr lang="en-US" altLang="zh-CN" sz="2400" dirty="0"/>
          </a:p>
        </p:txBody>
      </p:sp>
      <p:sp>
        <p:nvSpPr>
          <p:cNvPr id="8" name="QM_6_BD.129_1#e4c577196?htil=1&amp;vcp=1&amp;pid=8733d39e5&amp;color=0,0,0&amp;vtp=1&amp;bt=1&amp;bbb=1&amp;hb=1"/>
          <p:cNvSpPr/>
          <p:nvPr/>
        </p:nvSpPr>
        <p:spPr>
          <a:xfrm>
            <a:off x="502920" y="90710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Poundcake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Milkshake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Poundcake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Milkshake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paddleboarding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冲浪舟运动）!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James'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four-legged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lifelong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connection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3" name="QC_7_AN.150_1#01382b37a.bracket?vcp=1&amp;pid=e4c577196&amp;color=0,0,0&amp;vpa=70&amp;vtp=1"/>
          <p:cNvSpPr/>
          <p:nvPr/>
        </p:nvSpPr>
        <p:spPr>
          <a:xfrm>
            <a:off x="6813200" y="89566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5" name="QC_7_AN.152_1#824254456.bracket?vcp=1&amp;pid=e4c577196&amp;color=0,0,0&amp;vpa=71&amp;vtp=1"/>
          <p:cNvSpPr/>
          <p:nvPr/>
        </p:nvSpPr>
        <p:spPr>
          <a:xfrm>
            <a:off x="6809073" y="151888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7" name="QC_7_AN.154_1#36c3f8ca3.bracket?vcp=1&amp;pid=e4c577196&amp;color=0,0,0&amp;vpa=72&amp;vtp=1"/>
          <p:cNvSpPr/>
          <p:nvPr/>
        </p:nvSpPr>
        <p:spPr>
          <a:xfrm>
            <a:off x="6813200" y="262251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 build="p"/>
      <p:bldP spid="25" grpId="0" animBg="1" build="p"/>
      <p:bldP spid="27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55_1#4c7b09e68.choices?htil=1&amp;vcp=1&amp;pid=e4c577196&amp;color=0,0,0&amp;vtp=1&amp;bbb=1"/>
          <p:cNvSpPr/>
          <p:nvPr/>
        </p:nvSpPr>
        <p:spPr>
          <a:xfrm>
            <a:off x="6199632" y="900000"/>
            <a:ext cx="5495544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.tiredly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B.nervously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0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C.shyly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.excitedly</a:t>
            </a:r>
            <a:endParaRPr lang="en-US" altLang="zh-CN" sz="2400" dirty="0"/>
          </a:p>
        </p:txBody>
      </p:sp>
      <p:sp>
        <p:nvSpPr>
          <p:cNvPr id="3" name="QC_7_BD.157_1#714551e1b.choices?htil=1&amp;vcp=1&amp;pid=e4c577196&amp;color=0,0,0&amp;vtp=1&amp;bbb=1"/>
          <p:cNvSpPr/>
          <p:nvPr/>
        </p:nvSpPr>
        <p:spPr>
          <a:xfrm>
            <a:off x="6199632" y="1921689"/>
            <a:ext cx="5495544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.sweets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B.candles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0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C.flowers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.cards</a:t>
            </a:r>
            <a:endParaRPr lang="en-US" altLang="zh-CN" sz="2400" dirty="0"/>
          </a:p>
        </p:txBody>
      </p:sp>
      <p:sp>
        <p:nvSpPr>
          <p:cNvPr id="4" name="QC_7_BD.159_1#359924011.choices?htil=1&amp;vcp=1&amp;pid=e4c577196&amp;color=0,0,0&amp;vtp=1&amp;bbb=1&amp;hb=1"/>
          <p:cNvSpPr/>
          <p:nvPr/>
        </p:nvSpPr>
        <p:spPr>
          <a:xfrm>
            <a:off x="6199632" y="2950389"/>
            <a:ext cx="5495544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  <a:tabLst>
                <a:tab pos="2590800" algn="l"/>
                <a:tab pos="4013200" algn="l"/>
                <a:tab pos="51308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.wish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	             B.mistake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100"/>
              </a:lnSpc>
              <a:tabLst>
                <a:tab pos="2590800" algn="l"/>
                <a:tab pos="4013200" algn="l"/>
                <a:tab pos="51308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C.noise	             D.gift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5" name="QM_6_BD.129_1#e4c577196?htil=1&amp;vcp=1&amp;pid=8733d39e5&amp;color=0,0,0&amp;vtp=1&amp;bt=1&amp;bbb=1&amp;hb=1"/>
          <p:cNvSpPr/>
          <p:nvPr/>
        </p:nvSpPr>
        <p:spPr>
          <a:xfrm>
            <a:off x="502920" y="900000"/>
            <a:ext cx="5495544" cy="56625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celebrate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Coburns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planning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best：dressing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gifts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candles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again—to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side.</a:t>
            </a:r>
            <a:endParaRPr lang="en-US" altLang="zh-CN" sz="2400" dirty="0"/>
          </a:p>
        </p:txBody>
      </p:sp>
      <p:sp>
        <p:nvSpPr>
          <p:cNvPr id="29" name="QC_7_AN.156_1#4c7b09e68.bracket?vcp=1&amp;pid=e4c577196&amp;color=0,0,0&amp;vpa=73&amp;vtp=1"/>
          <p:cNvSpPr/>
          <p:nvPr/>
        </p:nvSpPr>
        <p:spPr>
          <a:xfrm>
            <a:off x="6813200" y="908636"/>
            <a:ext cx="441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31" name="QC_7_AN.158_1#714551e1b.bracket?vcp=1&amp;pid=e4c577196&amp;color=0,0,0&amp;vpa=74&amp;vtp=1"/>
          <p:cNvSpPr/>
          <p:nvPr/>
        </p:nvSpPr>
        <p:spPr>
          <a:xfrm>
            <a:off x="6825900" y="1930325"/>
            <a:ext cx="4238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33" name="QC_7_AN.160_1#359924011.bracket?vcp=1&amp;pid=e4c577196&amp;color=0,0,0&amp;vpa=75&amp;vtp=1"/>
          <p:cNvSpPr/>
          <p:nvPr/>
        </p:nvSpPr>
        <p:spPr>
          <a:xfrm>
            <a:off x="6813200" y="2959025"/>
            <a:ext cx="441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 build="p"/>
      <p:bldP spid="31" grpId="0" animBg="1" build="p"/>
      <p:bldP spid="3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61_1#65a116f2e?htil=1&amp;vcp=1&amp;pid=8733d39e5&amp;color=0,0,0&amp;vtp=1&amp;bt=1&amp;bbb=1&amp;hb=1"/>
          <p:cNvSpPr/>
          <p:nvPr/>
        </p:nvSpPr>
        <p:spPr>
          <a:xfrm>
            <a:off x="502920" y="900001"/>
            <a:ext cx="5495544" cy="1769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世界主要国家的文化习俗与文化景观、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节假日与庆祝活动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词数：330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</p:txBody>
      </p:sp>
      <p:sp>
        <p:nvSpPr>
          <p:cNvPr id="3" name="QM_6_BD.161_2#65a116f2e?htil=1&amp;vcp=1&amp;pid=8733d39e5&amp;color=0,0,0&amp;vtp=1&amp;bbb=1"/>
          <p:cNvSpPr/>
          <p:nvPr/>
        </p:nvSpPr>
        <p:spPr>
          <a:xfrm>
            <a:off x="502920" y="2777187"/>
            <a:ext cx="5495544" cy="398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汉服</a:t>
            </a:r>
            <a:endParaRPr lang="en-US" altLang="zh-CN" sz="2400" dirty="0"/>
          </a:p>
        </p:txBody>
      </p:sp>
      <p:pic>
        <p:nvPicPr>
          <p:cNvPr id="4" name="QM_6_BD.161_2#65a116f2e?htil=1&amp;vcp=1&amp;pid=8733d39e5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2722831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6_BD.161_3#65a116f2e?htil=1&amp;vcp=1&amp;pid=8733d39e5&amp;color=0,0,0&amp;vtp=1&amp;bbb=1&amp;hb=1"/>
          <p:cNvSpPr/>
          <p:nvPr/>
        </p:nvSpPr>
        <p:spPr>
          <a:xfrm>
            <a:off x="502920" y="3217052"/>
            <a:ext cx="5495544" cy="320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vlogger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（创建视频博客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Movement.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occasions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场合）,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6" name="QM_6_EX.162_1#65a116f2e?htil=1&amp;vcp=1&amp;pid=8733d39e5&amp;color=0,0,0&amp;vtp=1&amp;bbb=1&amp;hb=1"/>
          <p:cNvSpPr/>
          <p:nvPr/>
        </p:nvSpPr>
        <p:spPr>
          <a:xfrm>
            <a:off x="6199632" y="900000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视频博主发起的汉服运动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C_7_BD.163_1#65338b012.choices?htil=1&amp;vcp=1&amp;pid=65a116f2e&amp;color=0,0,0&amp;vtp=1&amp;bbb=1&amp;hb=1"/>
          <p:cNvSpPr/>
          <p:nvPr/>
        </p:nvSpPr>
        <p:spPr>
          <a:xfrm>
            <a:off x="6199632" y="1801828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2463800" algn="l"/>
                <a:tab pos="3746500" algn="l"/>
                <a:tab pos="50673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.price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B.beauty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C.history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400"/>
              </a:lnSpc>
              <a:tabLst>
                <a:tab pos="2463800" algn="l"/>
                <a:tab pos="3746500" algn="l"/>
                <a:tab pos="5067300" algn="l"/>
              </a:tabLst>
            </a:pP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.color</a:t>
            </a:r>
            <a:endParaRPr lang="en-US" altLang="zh-CN" sz="2400" dirty="0"/>
          </a:p>
        </p:txBody>
      </p:sp>
      <p:sp>
        <p:nvSpPr>
          <p:cNvPr id="8" name="QC_7_AN.164_1#65338b012.bracket?vcp=1&amp;pid=65a116f2e&amp;color=0,0,0&amp;vpa=76&amp;vtp=1"/>
          <p:cNvSpPr/>
          <p:nvPr/>
        </p:nvSpPr>
        <p:spPr>
          <a:xfrm>
            <a:off x="6673500" y="1809130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C_7_BD.165_1#cd9eb42fe.choices?htil=1&amp;vcp=1&amp;pid=65a116f2e&amp;color=0,0,0&amp;vtp=1&amp;bbb=1&amp;hb=1"/>
          <p:cNvSpPr/>
          <p:nvPr/>
        </p:nvSpPr>
        <p:spPr>
          <a:xfrm>
            <a:off x="6199632" y="2697241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2603500" algn="l"/>
                <a:tab pos="3848100" algn="l"/>
                <a:tab pos="4851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.which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B.whom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C.who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400"/>
              </a:lnSpc>
              <a:tabLst>
                <a:tab pos="2603500" algn="l"/>
                <a:tab pos="3848100" algn="l"/>
                <a:tab pos="4851400" algn="l"/>
              </a:tabLst>
            </a:pP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.when</a:t>
            </a:r>
            <a:endParaRPr lang="en-US" altLang="zh-CN" sz="2400" dirty="0"/>
          </a:p>
        </p:txBody>
      </p:sp>
      <p:sp>
        <p:nvSpPr>
          <p:cNvPr id="10" name="QC_7_AN.166_1#cd9eb42fe.bracket?vcp=1&amp;pid=65a116f2e&amp;color=0,0,0&amp;vpa=77&amp;vtp=1"/>
          <p:cNvSpPr/>
          <p:nvPr/>
        </p:nvSpPr>
        <p:spPr>
          <a:xfrm>
            <a:off x="6660800" y="2704543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67_1#84d15b720.choices?htil=1&amp;vcp=1&amp;pid=65a116f2e&amp;color=0,0,0&amp;vtp=1&amp;bbb=1"/>
          <p:cNvSpPr/>
          <p:nvPr/>
        </p:nvSpPr>
        <p:spPr>
          <a:xfrm>
            <a:off x="6199632" y="899999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.everyday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C.anytime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.sometime</a:t>
            </a:r>
            <a:endParaRPr lang="en-US" altLang="zh-CN" sz="2400" dirty="0"/>
          </a:p>
        </p:txBody>
      </p:sp>
      <p:sp>
        <p:nvSpPr>
          <p:cNvPr id="3" name="QC_7_BD.169_1#d368bd443.choices?htil=1&amp;vcp=1&amp;pid=65a116f2e&amp;color=0,0,0&amp;vtp=1&amp;bbb=1&amp;hb=1"/>
          <p:cNvSpPr/>
          <p:nvPr/>
        </p:nvSpPr>
        <p:spPr>
          <a:xfrm>
            <a:off x="6199632" y="1891728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2540000" algn="l"/>
                <a:tab pos="3644900" algn="l"/>
                <a:tab pos="47117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	             B.since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  <a:tabLst>
                <a:tab pos="2540000" algn="l"/>
                <a:tab pos="3644900" algn="l"/>
                <a:tab pos="47117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C.from	       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endParaRPr lang="en-US" altLang="zh-CN" sz="2400" dirty="0"/>
          </a:p>
        </p:txBody>
      </p:sp>
      <p:sp>
        <p:nvSpPr>
          <p:cNvPr id="4" name="QC_7_BD.171_1#43c8392cf.choices?htil=1&amp;vcp=1&amp;pid=65a116f2e&amp;color=0,0,0&amp;vtp=1&amp;bbb=1"/>
          <p:cNvSpPr/>
          <p:nvPr/>
        </p:nvSpPr>
        <p:spPr>
          <a:xfrm>
            <a:off x="6199632" y="2894329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.another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B.others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.other</a:t>
            </a:r>
            <a:endParaRPr lang="en-US" altLang="zh-CN" sz="2400" dirty="0"/>
          </a:p>
        </p:txBody>
      </p:sp>
      <p:sp>
        <p:nvSpPr>
          <p:cNvPr id="5" name="QC_7_BD.173_1#9eaba07b3.choices?htil=1&amp;vcp=1&amp;pid=65a116f2e&amp;color=0,0,0&amp;vtp=1&amp;bbb=1&amp;hb=1"/>
          <p:cNvSpPr/>
          <p:nvPr/>
        </p:nvSpPr>
        <p:spPr>
          <a:xfrm>
            <a:off x="6199632" y="3896930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2260600" algn="l"/>
                <a:tab pos="3733800" algn="l"/>
                <a:tab pos="47498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.life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	                B.clothing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  <a:tabLst>
                <a:tab pos="2260600" algn="l"/>
                <a:tab pos="3733800" algn="l"/>
                <a:tab pos="47498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C.time                 D.hobby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15" name="QM_6_BD.161_3#65a116f2e?htil=1&amp;vcp=1&amp;pid=8733d39e5&amp;color=0,0,0&amp;vtp=1&amp;bbb=1&amp;hb=1"/>
          <p:cNvSpPr/>
          <p:nvPr/>
        </p:nvSpPr>
        <p:spPr>
          <a:xfrm>
            <a:off x="502920" y="900002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vlogger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garden,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subway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vlogger,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back.</a:t>
            </a:r>
            <a:endParaRPr lang="en-US" altLang="zh-CN" sz="2400" dirty="0"/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17" name="QC_7_AN.168_1#84d15b720.bracket?vcp=1&amp;pid=65a116f2e&amp;color=0,0,0&amp;vpa=78&amp;vtp=1"/>
          <p:cNvSpPr/>
          <p:nvPr/>
        </p:nvSpPr>
        <p:spPr>
          <a:xfrm>
            <a:off x="6660800" y="903237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8" name="QC_7_AN.170_1#d368bd443.bracket?vcp=1&amp;pid=65a116f2e&amp;color=0,0,0&amp;vpa=79&amp;vtp=1"/>
          <p:cNvSpPr/>
          <p:nvPr/>
        </p:nvSpPr>
        <p:spPr>
          <a:xfrm>
            <a:off x="6660800" y="1894966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9" name="QC_7_AN.172_1#43c8392cf.bracket?vcp=1&amp;pid=65a116f2e&amp;color=0,0,0&amp;vpa=80&amp;vtp=1"/>
          <p:cNvSpPr/>
          <p:nvPr/>
        </p:nvSpPr>
        <p:spPr>
          <a:xfrm>
            <a:off x="6660800" y="2897567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0" name="QC_7_AN.174_1#9eaba07b3.bracket?vcp=1&amp;pid=65a116f2e&amp;color=0,0,0&amp;vpa=81&amp;vtp=1"/>
          <p:cNvSpPr/>
          <p:nvPr/>
        </p:nvSpPr>
        <p:spPr>
          <a:xfrm>
            <a:off x="6673500" y="3900168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build="p"/>
      <p:bldP spid="18" grpId="0" animBg="1" build="p"/>
      <p:bldP spid="19" grpId="0" animBg="1" build="p"/>
      <p:bldP spid="20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75_1#eebd8f5a0.choices?htil=1&amp;vcp=1&amp;pid=65a116f2e&amp;color=0,0,0&amp;vtp=1&amp;bbb=1"/>
          <p:cNvSpPr/>
          <p:nvPr/>
        </p:nvSpPr>
        <p:spPr>
          <a:xfrm>
            <a:off x="6199632" y="899999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.stopped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B.developed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C.started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.created</a:t>
            </a:r>
            <a:endParaRPr lang="en-US" altLang="zh-CN" sz="2400" dirty="0"/>
          </a:p>
        </p:txBody>
      </p:sp>
      <p:sp>
        <p:nvSpPr>
          <p:cNvPr id="3" name="QC_7_BD.177_1#a0a5146ab.choices?htil=1&amp;vcp=1&amp;pid=65a116f2e&amp;color=0,0,0&amp;vtp=1&amp;bbb=1"/>
          <p:cNvSpPr/>
          <p:nvPr/>
        </p:nvSpPr>
        <p:spPr>
          <a:xfrm>
            <a:off x="6199632" y="1891728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.public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B.private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C.person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.office</a:t>
            </a:r>
            <a:endParaRPr lang="en-US" altLang="zh-CN" sz="2400" dirty="0"/>
          </a:p>
        </p:txBody>
      </p:sp>
      <p:sp>
        <p:nvSpPr>
          <p:cNvPr id="4" name="QC_7_BD.179_1#3cee05319.choices?htil=1&amp;vcp=1&amp;pid=65a116f2e&amp;color=0,0,0&amp;vtp=1&amp;bbb=1"/>
          <p:cNvSpPr/>
          <p:nvPr/>
        </p:nvSpPr>
        <p:spPr>
          <a:xfrm>
            <a:off x="6199632" y="2894329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B.wearing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C.buying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.selling</a:t>
            </a:r>
            <a:endParaRPr lang="en-US" altLang="zh-CN" sz="2400" dirty="0"/>
          </a:p>
        </p:txBody>
      </p:sp>
      <p:sp>
        <p:nvSpPr>
          <p:cNvPr id="5" name="QC_7_BD.181_1#57ca8ff10.choices?htil=1&amp;vcp=1&amp;pid=65a116f2e&amp;color=0,0,0&amp;vtp=1&amp;bbb=1&amp;hb=1"/>
          <p:cNvSpPr/>
          <p:nvPr/>
        </p:nvSpPr>
        <p:spPr>
          <a:xfrm>
            <a:off x="6199632" y="3896930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2946400" algn="l"/>
                <a:tab pos="3898900" algn="l"/>
                <a:tab pos="50673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	        B.role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  <a:tabLst>
                <a:tab pos="2946400" algn="l"/>
                <a:tab pos="3898900" algn="l"/>
                <a:tab pos="50673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C.speed	        D.talk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11" name="QM_6_BD.161_3#65a116f2e?htil=1&amp;vcp=1&amp;pid=8733d39e5&amp;color=0,0,0&amp;vtp=1&amp;bbb=1&amp;hb=1"/>
          <p:cNvSpPr/>
          <p:nvPr/>
        </p:nvSpPr>
        <p:spPr>
          <a:xfrm>
            <a:off x="502920" y="90000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Zhengzhou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Henan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Province,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public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style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dresses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clubs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0" name="QC_7_AN.176_1#eebd8f5a0.bracket?vcp=1&amp;pid=65a116f2e&amp;color=0,0,0&amp;vpa=82&amp;vtp=1"/>
          <p:cNvSpPr/>
          <p:nvPr/>
        </p:nvSpPr>
        <p:spPr>
          <a:xfrm>
            <a:off x="6660800" y="903237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2" name="QC_7_AN.178_1#a0a5146ab.bracket?vcp=1&amp;pid=65a116f2e&amp;color=0,0,0&amp;vpa=83&amp;vtp=1"/>
          <p:cNvSpPr/>
          <p:nvPr/>
        </p:nvSpPr>
        <p:spPr>
          <a:xfrm>
            <a:off x="6660800" y="1894966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4" name="QC_7_AN.180_1#3cee05319.bracket?vcp=1&amp;pid=65a116f2e&amp;color=0,0,0&amp;vpa=84&amp;vtp=1"/>
          <p:cNvSpPr/>
          <p:nvPr/>
        </p:nvSpPr>
        <p:spPr>
          <a:xfrm>
            <a:off x="6673500" y="2897567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6" name="QC_7_AN.182_1#57ca8ff10.bracket?vcp=1&amp;pid=65a116f2e&amp;color=0,0,0&amp;vpa=85&amp;vtp=1"/>
          <p:cNvSpPr/>
          <p:nvPr/>
        </p:nvSpPr>
        <p:spPr>
          <a:xfrm>
            <a:off x="6813200" y="3900168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 build="p"/>
      <p:bldP spid="22" grpId="0" animBg="1" build="p"/>
      <p:bldP spid="24" grpId="0" animBg="1" build="p"/>
      <p:bldP spid="26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83_1#ef8de0599.choices?htil=1&amp;vcp=1&amp;pid=65a116f2e&amp;color=0,0,0&amp;vtp=1&amp;bbb=1"/>
          <p:cNvSpPr/>
          <p:nvPr/>
        </p:nvSpPr>
        <p:spPr>
          <a:xfrm>
            <a:off x="6199632" y="899999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9981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.useful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B.popular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31240">
              <a:lnSpc>
                <a:spcPts val="3800"/>
              </a:lnSpc>
              <a:tabLst>
                <a:tab pos="35998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C.necessary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.boring</a:t>
            </a:r>
            <a:endParaRPr lang="en-US" altLang="zh-CN" sz="2400" dirty="0"/>
          </a:p>
        </p:txBody>
      </p:sp>
      <p:sp>
        <p:nvSpPr>
          <p:cNvPr id="3" name="QC_7_BD.185_1#c307a609a.choices?htil=1&amp;vcp=1&amp;pid=65a116f2e&amp;color=0,0,0&amp;vtp=1&amp;bbb=1"/>
          <p:cNvSpPr/>
          <p:nvPr/>
        </p:nvSpPr>
        <p:spPr>
          <a:xfrm>
            <a:off x="6199632" y="1891728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B.beside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8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C.without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.except</a:t>
            </a:r>
            <a:endParaRPr lang="en-US" altLang="zh-CN" sz="2400" dirty="0"/>
          </a:p>
        </p:txBody>
      </p:sp>
      <p:sp>
        <p:nvSpPr>
          <p:cNvPr id="4" name="QC_7_BD.187_1#fbaf70fac.choices?htil=1&amp;vcp=1&amp;pid=65a116f2e&amp;color=0,0,0&amp;vtp=1&amp;bbb=1"/>
          <p:cNvSpPr/>
          <p:nvPr/>
        </p:nvSpPr>
        <p:spPr>
          <a:xfrm>
            <a:off x="6199632" y="2894329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.sometimes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B.often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8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C.never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.always</a:t>
            </a:r>
            <a:endParaRPr lang="en-US" altLang="zh-CN" sz="2400" dirty="0"/>
          </a:p>
        </p:txBody>
      </p:sp>
      <p:sp>
        <p:nvSpPr>
          <p:cNvPr id="5" name="QC_7_BD.189_1#c2b653320.choices?htil=1&amp;vcp=1&amp;pid=65a116f2e&amp;color=0,0,0&amp;vtp=1&amp;bbb=1&amp;hb=1"/>
          <p:cNvSpPr/>
          <p:nvPr/>
        </p:nvSpPr>
        <p:spPr>
          <a:xfrm>
            <a:off x="6199632" y="3896930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2667000" algn="l"/>
                <a:tab pos="3733800" algn="l"/>
                <a:tab pos="48006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	            B.How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  <a:tabLst>
                <a:tab pos="2667000" algn="l"/>
                <a:tab pos="3733800" algn="l"/>
                <a:tab pos="48006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C.Why	      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endParaRPr lang="en-US" altLang="zh-CN" sz="2400" dirty="0"/>
          </a:p>
        </p:txBody>
      </p:sp>
      <p:sp>
        <p:nvSpPr>
          <p:cNvPr id="7" name="QM_6_BD.161_3#65a116f2e?htil=1&amp;vcp=1&amp;pid=8733d39e5&amp;color=0,0,0&amp;vtp=1&amp;bbb=1&amp;hb=1"/>
          <p:cNvSpPr/>
          <p:nvPr/>
        </p:nvSpPr>
        <p:spPr>
          <a:xfrm>
            <a:off x="502920" y="90000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vlogger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lifestyle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fashion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潮流）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anywhere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festivals.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8" name="QC_7_AN.184_1#ef8de0599.bracket?vcp=1&amp;pid=65a116f2e&amp;color=0,0,0&amp;vpa=86&amp;vtp=1"/>
          <p:cNvSpPr/>
          <p:nvPr/>
        </p:nvSpPr>
        <p:spPr>
          <a:xfrm>
            <a:off x="6809073" y="903237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30" name="QC_7_AN.186_1#c307a609a.bracket?vcp=1&amp;pid=65a116f2e&amp;color=0,0,0&amp;vpa=87&amp;vtp=1"/>
          <p:cNvSpPr/>
          <p:nvPr/>
        </p:nvSpPr>
        <p:spPr>
          <a:xfrm>
            <a:off x="6813200" y="1894966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32" name="QC_7_AN.188_1#fbaf70fac.bracket?vcp=1&amp;pid=65a116f2e&amp;color=0,0,0&amp;vpa=88&amp;vtp=1"/>
          <p:cNvSpPr/>
          <p:nvPr/>
        </p:nvSpPr>
        <p:spPr>
          <a:xfrm>
            <a:off x="6813200" y="2897567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34" name="QC_7_AN.190_1#c2b653320.bracket?vcp=1&amp;pid=65a116f2e&amp;color=0,0,0&amp;vpa=89&amp;vtp=1"/>
          <p:cNvSpPr/>
          <p:nvPr/>
        </p:nvSpPr>
        <p:spPr>
          <a:xfrm>
            <a:off x="6813200" y="3900168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 build="p"/>
      <p:bldP spid="30" grpId="0" animBg="1" build="p"/>
      <p:bldP spid="32" grpId="0" animBg="1" build="p"/>
      <p:bldP spid="3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91_1#e3b2ab0a0.choices?htil=1&amp;vcp=1&amp;pid=65a116f2e&amp;color=0,0,0&amp;vtp=1&amp;bbb=1&amp;hb=1"/>
          <p:cNvSpPr/>
          <p:nvPr/>
        </p:nvSpPr>
        <p:spPr>
          <a:xfrm>
            <a:off x="6199632" y="2597025"/>
            <a:ext cx="5495544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073400" algn="l"/>
                <a:tab pos="50546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	    B.meaningless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3073400" algn="l"/>
                <a:tab pos="50546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C.Important     D.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comfortable</a:t>
            </a:r>
            <a:endParaRPr lang="en-US" altLang="zh-CN" sz="2400" dirty="0"/>
          </a:p>
        </p:txBody>
      </p:sp>
      <p:sp>
        <p:nvSpPr>
          <p:cNvPr id="3" name="QM_6_BD.161_3#65a116f2e?htil=1&amp;vcp=1&amp;pid=8733d39e5&amp;color=0,0,0&amp;vtp=1&amp;bbb=1&amp;hb=1"/>
          <p:cNvSpPr/>
          <p:nvPr/>
        </p:nvSpPr>
        <p:spPr>
          <a:xfrm>
            <a:off x="502920" y="2597025"/>
            <a:ext cx="5495544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symbols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belongs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tomorrow.</a:t>
            </a:r>
            <a:endParaRPr lang="en-US" altLang="zh-CN" sz="2400" dirty="0"/>
          </a:p>
        </p:txBody>
      </p:sp>
      <p:sp>
        <p:nvSpPr>
          <p:cNvPr id="36" name="QC_7_AN.192_1#e3b2ab0a0.bracket?vcp=1&amp;pid=65a116f2e&amp;color=0,0,0&amp;vpa=90&amp;vtp=1"/>
          <p:cNvSpPr/>
          <p:nvPr/>
        </p:nvSpPr>
        <p:spPr>
          <a:xfrm>
            <a:off x="6813200" y="260718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e42b6c15.fixed?vcp=1&amp;pid=3d2b138a3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话题二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哲理故事已考话题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669cd02a?vcp=1&amp;pid=6e42b6c1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5669cd02a?vcp=1&amp;pid=6e42b6c15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刷话题（一）</a:t>
            </a:r>
            <a:endParaRPr lang="en-US" altLang="zh-CN" sz="2800" dirty="0"/>
          </a:p>
        </p:txBody>
      </p:sp>
      <p:sp>
        <p:nvSpPr>
          <p:cNvPr id="4" name="QM_6_BD.193_1#a8a5c340e?vcp=1&amp;pid=5669cd02a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主题：人与自我·劳动实践，劳动品质与工匠精神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398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</p:txBody>
      </p:sp>
      <p:pic>
        <p:nvPicPr>
          <p:cNvPr id="5" name="QM_6_BD.193_2#a8a5c340e?htil=1&amp;vcp=1&amp;pid=5669cd02a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3248" y="2821306"/>
            <a:ext cx="1545336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M_6_BD.193_3#a8a5c340e?htil=1&amp;vcp=1&amp;pid=5669cd02a&amp;color=0,0,0&amp;vtp=1&amp;bbb=1&amp;hb=1&amp;hs=1"/>
          <p:cNvSpPr/>
          <p:nvPr/>
        </p:nvSpPr>
        <p:spPr>
          <a:xfrm>
            <a:off x="502921" y="694945"/>
            <a:ext cx="5144414" cy="59545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[2023温州中考]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Miriam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watermelon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种子）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Esai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said：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Miriam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magic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grant</a:t>
            </a:r>
            <a:endParaRPr lang="en-US" altLang="zh-CN" sz="2400" b="0" i="1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（给予；满足）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wishes.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patient：the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rhythm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（节奏）.</a:t>
            </a:r>
            <a:endParaRPr lang="en-US" altLang="zh-CN" sz="2400"/>
          </a:p>
          <a:p>
            <a:pPr algn="r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Esai</a:t>
            </a:r>
            <a:endParaRPr lang="en-US" altLang="zh-CN" sz="2400"/>
          </a:p>
          <a:p>
            <a:pPr>
              <a:lnSpc>
                <a:spcPts val="4200"/>
              </a:lnSpc>
            </a:pPr>
            <a:endParaRPr lang="en-US" altLang="zh-CN" sz="2400" dirty="0"/>
          </a:p>
        </p:txBody>
      </p:sp>
      <p:sp>
        <p:nvSpPr>
          <p:cNvPr id="7" name="QM_6_BD.193_3#a8a5c340e?htil=1&amp;vcp=1&amp;pid=5669cd02a&amp;color=0,0,0&amp;vtp=1&amp;bbb=1&amp;hb=1&amp;hs=1"/>
          <p:cNvSpPr/>
          <p:nvPr/>
        </p:nvSpPr>
        <p:spPr>
          <a:xfrm>
            <a:off x="502920" y="4620641"/>
            <a:ext cx="11184010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12" name="QM_6_EX.194_1#a8a5c340e?htil=1&amp;vcp=1&amp;pid=5669cd02a&amp;color=0,0,0&amp;vtp=1&amp;bbb=1&amp;hb=1"/>
          <p:cNvSpPr/>
          <p:nvPr/>
        </p:nvSpPr>
        <p:spPr>
          <a:xfrm>
            <a:off x="6199632" y="900000"/>
            <a:ext cx="5495544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文章主要讲述了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米丽娅姆通过一个神奇的西瓜种子了解到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了耐心的重要性的故事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3" name="QC_7_BD.195_1#4d2417462.choices?htil=1&amp;vcp=1&amp;pid=a8a5c340e&amp;color=0,0,0&amp;vtp=1&amp;bbb=1"/>
          <p:cNvSpPr/>
          <p:nvPr/>
        </p:nvSpPr>
        <p:spPr>
          <a:xfrm>
            <a:off x="6199632" y="2550047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405380" algn="l"/>
                <a:tab pos="3515995" algn="l"/>
                <a:tab pos="463867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B.you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C.him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.her</a:t>
            </a:r>
            <a:endParaRPr lang="en-US" altLang="zh-CN" sz="2400" dirty="0"/>
          </a:p>
        </p:txBody>
      </p:sp>
      <p:sp>
        <p:nvSpPr>
          <p:cNvPr id="14" name="QC_7_AN.196_1#4d2417462.bracket?vcp=1&amp;pid=a8a5c340e&amp;color=0,0,0&amp;vpa=91&amp;vtp=1"/>
          <p:cNvSpPr/>
          <p:nvPr/>
        </p:nvSpPr>
        <p:spPr>
          <a:xfrm>
            <a:off x="6673500" y="253861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 build="p"/>
      <p:bldP spid="14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93_4#a8a5c340e?htil=1&amp;vcp=1&amp;pid=5669cd02a&amp;color=0,0,0&amp;vtp=1&amp;bt=1&amp;bbb=1&amp;hb=1"/>
          <p:cNvSpPr/>
          <p:nvPr/>
        </p:nvSpPr>
        <p:spPr>
          <a:xfrm>
            <a:off x="502920" y="900001"/>
            <a:ext cx="5495544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Miriam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Esai's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yard,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watermelon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Miriam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watermelon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yard.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6" name="QC_7_BD.197_1#7507d2a44.choices?htil=1&amp;vcp=1&amp;pid=a8a5c340e&amp;color=0,0,0&amp;vtp=1&amp;bbb=1&amp;hb=1"/>
          <p:cNvSpPr/>
          <p:nvPr/>
        </p:nvSpPr>
        <p:spPr>
          <a:xfrm>
            <a:off x="6199632" y="95534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336800" algn="l"/>
                <a:tab pos="3340100" algn="l"/>
                <a:tab pos="46101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.rule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B.joke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C.choice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  <a:tabLst>
                <a:tab pos="2336800" algn="l"/>
                <a:tab pos="3340100" algn="l"/>
                <a:tab pos="4610100" algn="l"/>
              </a:tabLst>
            </a:pP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.example</a:t>
            </a:r>
            <a:endParaRPr lang="en-US" altLang="zh-CN" sz="2400" dirty="0"/>
          </a:p>
        </p:txBody>
      </p:sp>
      <p:sp>
        <p:nvSpPr>
          <p:cNvPr id="7" name="QC_7_AN.198_1#7507d2a44.bracket?vcp=1&amp;pid=a8a5c340e&amp;color=0,0,0&amp;vpa=92&amp;vtp=1"/>
          <p:cNvSpPr/>
          <p:nvPr/>
        </p:nvSpPr>
        <p:spPr>
          <a:xfrm>
            <a:off x="6673500" y="96550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7_BD.199_1#68a122cf6.choices?htil=1&amp;vcp=1&amp;pid=a8a5c340e&amp;color=0,0,0&amp;vtp=1&amp;bbb=1&amp;hb=1"/>
          <p:cNvSpPr/>
          <p:nvPr/>
        </p:nvSpPr>
        <p:spPr>
          <a:xfrm>
            <a:off x="6199632" y="205897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349500" algn="l"/>
                <a:tab pos="3670300" algn="l"/>
                <a:tab pos="4724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.first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B.second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C.third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  <a:tabLst>
                <a:tab pos="2349500" algn="l"/>
                <a:tab pos="3670300" algn="l"/>
                <a:tab pos="4724400" algn="l"/>
              </a:tabLst>
            </a:pP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.fourth</a:t>
            </a:r>
            <a:endParaRPr lang="en-US" altLang="zh-CN" sz="2400" dirty="0"/>
          </a:p>
        </p:txBody>
      </p:sp>
      <p:sp>
        <p:nvSpPr>
          <p:cNvPr id="9" name="QC_7_AN.200_1#68a122cf6.bracket?vcp=1&amp;pid=a8a5c340e&amp;color=0,0,0&amp;vpa=93&amp;vtp=1"/>
          <p:cNvSpPr/>
          <p:nvPr/>
        </p:nvSpPr>
        <p:spPr>
          <a:xfrm>
            <a:off x="6660800" y="206913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C_7_BD.201_1#ae408c40b.choices?htil=1&amp;vcp=1&amp;pid=a8a5c340e&amp;color=0,0,0&amp;vtp=1&amp;bbb=1"/>
          <p:cNvSpPr/>
          <p:nvPr/>
        </p:nvSpPr>
        <p:spPr>
          <a:xfrm>
            <a:off x="6199632" y="316260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.bored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B.afraid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C.relaxed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.surprised</a:t>
            </a:r>
            <a:endParaRPr lang="en-US" altLang="zh-CN" sz="2400" dirty="0"/>
          </a:p>
        </p:txBody>
      </p:sp>
      <p:sp>
        <p:nvSpPr>
          <p:cNvPr id="11" name="QC_7_AN.202_1#ae408c40b.bracket?vcp=1&amp;pid=a8a5c340e&amp;color=0,0,0&amp;vpa=94&amp;vtp=1"/>
          <p:cNvSpPr/>
          <p:nvPr/>
        </p:nvSpPr>
        <p:spPr>
          <a:xfrm>
            <a:off x="6660800" y="317276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9" grpId="0" animBg="1" build="p"/>
      <p:bldP spid="11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91c2df7f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题型一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完形填空</a:t>
            </a:r>
            <a:endParaRPr lang="en-US" altLang="zh-CN" sz="6600" dirty="0"/>
          </a:p>
        </p:txBody>
      </p:sp>
      <p:pic>
        <p:nvPicPr>
          <p:cNvPr id="3" name="C_2#391c2df7f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03_1#bc7a5dbf7.choices?htil=1&amp;vcp=1&amp;pid=a8a5c340e&amp;color=0,0,0&amp;vtp=1&amp;bbb=1"/>
          <p:cNvSpPr/>
          <p:nvPr/>
        </p:nvSpPr>
        <p:spPr>
          <a:xfrm>
            <a:off x="6199632" y="900000"/>
            <a:ext cx="5495544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2237105" algn="l"/>
                <a:tab pos="3369945" algn="l"/>
                <a:tab pos="456565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.eat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B.wash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C.climb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.draw</a:t>
            </a:r>
            <a:endParaRPr lang="en-US" altLang="zh-CN" sz="2400" dirty="0"/>
          </a:p>
        </p:txBody>
      </p:sp>
      <p:sp>
        <p:nvSpPr>
          <p:cNvPr id="3" name="QC_7_BD.205_1#03e725924.choices?htil=1&amp;vcp=1&amp;pid=a8a5c340e&amp;color=0,0,0&amp;vtp=1&amp;bbb=1"/>
          <p:cNvSpPr/>
          <p:nvPr/>
        </p:nvSpPr>
        <p:spPr>
          <a:xfrm>
            <a:off x="6199632" y="1488390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.heard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B.explained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C.realised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.imagined</a:t>
            </a:r>
            <a:endParaRPr lang="en-US" altLang="zh-CN" sz="2400" dirty="0"/>
          </a:p>
        </p:txBody>
      </p:sp>
      <p:sp>
        <p:nvSpPr>
          <p:cNvPr id="4" name="QC_7_BD.207_1#72c1b967e.choices?htil=1&amp;vcp=1&amp;pid=a8a5c340e&amp;color=0,0,0&amp;vtp=1&amp;bbb=1"/>
          <p:cNvSpPr/>
          <p:nvPr/>
        </p:nvSpPr>
        <p:spPr>
          <a:xfrm>
            <a:off x="6199632" y="2415490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.book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B.postcard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C.letter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.newspaper</a:t>
            </a:r>
            <a:endParaRPr lang="en-US" altLang="zh-CN" sz="2400" dirty="0"/>
          </a:p>
        </p:txBody>
      </p:sp>
      <p:sp>
        <p:nvSpPr>
          <p:cNvPr id="13" name="QM_6_BD.193_4#a8a5c340e?htil=1&amp;vcp=1&amp;pid=5669cd02a&amp;color=0,0,0&amp;vtp=1&amp;bt=1&amp;bbb=1&amp;hb=1"/>
          <p:cNvSpPr/>
          <p:nvPr/>
        </p:nvSpPr>
        <p:spPr>
          <a:xfrm>
            <a:off x="502920" y="900001"/>
            <a:ext cx="5495544" cy="563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watermelon,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angry.“This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watermelon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it!”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Immediately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fruit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Miriam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granted.“Humph!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cried.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Miriam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Esai's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”.How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5" name="QC_7_AN.204_1#bc7a5dbf7.bracket?vcp=1&amp;pid=a8a5c340e&amp;color=0,0,0&amp;vpa=95&amp;vtp=1"/>
          <p:cNvSpPr/>
          <p:nvPr/>
        </p:nvSpPr>
        <p:spPr>
          <a:xfrm>
            <a:off x="6660800" y="897206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6" name="QC_7_AN.206_1#03e725924.bracket?vcp=1&amp;pid=a8a5c340e&amp;color=0,0,0&amp;vpa=96&amp;vtp=1"/>
          <p:cNvSpPr/>
          <p:nvPr/>
        </p:nvSpPr>
        <p:spPr>
          <a:xfrm>
            <a:off x="6660800" y="1497407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7" name="QC_7_AN.208_1#72c1b967e.bracket?vcp=1&amp;pid=a8a5c340e&amp;color=0,0,0&amp;vpa=97&amp;vtp=1"/>
          <p:cNvSpPr/>
          <p:nvPr/>
        </p:nvSpPr>
        <p:spPr>
          <a:xfrm>
            <a:off x="6660800" y="2424507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 build="p"/>
      <p:bldP spid="16" grpId="0" animBg="1" build="p"/>
      <p:bldP spid="17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09_1#9862b8d74.choices?htil=1&amp;vcp=1&amp;pid=a8a5c340e&amp;color=0,0,0&amp;vtp=1&amp;bbb=1"/>
          <p:cNvSpPr/>
          <p:nvPr/>
        </p:nvSpPr>
        <p:spPr>
          <a:xfrm>
            <a:off x="6199632" y="90710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.calmly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B.carefully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C.politely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.quickly</a:t>
            </a:r>
            <a:endParaRPr lang="en-US" altLang="zh-CN" sz="2400" dirty="0"/>
          </a:p>
        </p:txBody>
      </p:sp>
      <p:sp>
        <p:nvSpPr>
          <p:cNvPr id="3" name="QC_7_BD.211_1#50ea81b56.choices?htil=1&amp;vcp=1&amp;pid=a8a5c340e&amp;color=0,0,0&amp;vtp=1&amp;bbb=1"/>
          <p:cNvSpPr/>
          <p:nvPr/>
        </p:nvSpPr>
        <p:spPr>
          <a:xfrm>
            <a:off x="6199632" y="1987056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.class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B.family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C.teachers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.neighbours</a:t>
            </a:r>
            <a:endParaRPr lang="en-US" altLang="zh-CN" sz="2400" dirty="0"/>
          </a:p>
        </p:txBody>
      </p:sp>
      <p:sp>
        <p:nvSpPr>
          <p:cNvPr id="4" name="QC_7_BD.213_1#f4ff174a9.choices?htil=1&amp;vcp=1&amp;pid=a8a5c340e&amp;color=0,0,0&amp;vtp=1&amp;bbb=1"/>
          <p:cNvSpPr/>
          <p:nvPr/>
        </p:nvSpPr>
        <p:spPr>
          <a:xfrm>
            <a:off x="6199632" y="3090686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.search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10" name="QM_6_BD.193_4#a8a5c340e?htil=1&amp;vcp=1&amp;pid=5669cd02a&amp;color=0,0,0&amp;vtp=1&amp;bt=1&amp;bbb=1&amp;hb=1"/>
          <p:cNvSpPr/>
          <p:nvPr/>
        </p:nvSpPr>
        <p:spPr>
          <a:xfrm>
            <a:off x="502920" y="90710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rushed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patience.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9" name="QC_7_AN.210_1#9862b8d74.bracket?vcp=1&amp;pid=a8a5c340e&amp;color=0,0,0&amp;vpa=98&amp;vtp=1"/>
          <p:cNvSpPr/>
          <p:nvPr/>
        </p:nvSpPr>
        <p:spPr>
          <a:xfrm>
            <a:off x="6660800" y="91726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1" name="QC_7_AN.212_1#50ea81b56.bracket?vcp=1&amp;pid=a8a5c340e&amp;color=0,0,0&amp;vpa=99&amp;vtp=1"/>
          <p:cNvSpPr/>
          <p:nvPr/>
        </p:nvSpPr>
        <p:spPr>
          <a:xfrm>
            <a:off x="6673500" y="199721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3" name="QC_7_AN.214_1#f4ff174a9.bracket?vcp=1&amp;pid=a8a5c340e&amp;color=0,0,0&amp;vpa=100&amp;vtp=1"/>
          <p:cNvSpPr/>
          <p:nvPr/>
        </p:nvSpPr>
        <p:spPr>
          <a:xfrm>
            <a:off x="6813200" y="310084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 build="p"/>
      <p:bldP spid="21" grpId="0" animBg="1" build="p"/>
      <p:bldP spid="2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15_1#12e9a7257.choices?htil=1&amp;vcp=1&amp;pid=a8a5c340e&amp;color=0,0,0&amp;vtp=1&amp;bbb=1&amp;hb=1"/>
          <p:cNvSpPr/>
          <p:nvPr/>
        </p:nvSpPr>
        <p:spPr>
          <a:xfrm>
            <a:off x="6199632" y="91345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514600" algn="l"/>
                <a:tab pos="3517900" algn="l"/>
                <a:tab pos="4660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A.how	             B.why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514600" algn="l"/>
                <a:tab pos="3517900" algn="l"/>
                <a:tab pos="46609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C.when	        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endParaRPr lang="en-US" altLang="zh-CN" sz="2400" dirty="0"/>
          </a:p>
        </p:txBody>
      </p:sp>
      <p:sp>
        <p:nvSpPr>
          <p:cNvPr id="3" name="QC_7_BD.217_1#a30bab9e6.choices?htil=1&amp;vcp=1&amp;pid=a8a5c340e&amp;color=0,0,0&amp;vtp=1&amp;bbb=1"/>
          <p:cNvSpPr/>
          <p:nvPr/>
        </p:nvSpPr>
        <p:spPr>
          <a:xfrm>
            <a:off x="6199632" y="2073873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.watered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B.protected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C.watched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.shared</a:t>
            </a:r>
            <a:endParaRPr lang="en-US" altLang="zh-CN" sz="2400" dirty="0"/>
          </a:p>
        </p:txBody>
      </p:sp>
      <p:sp>
        <p:nvSpPr>
          <p:cNvPr id="4" name="QC_7_BD.219_1#f6c8a5dcb.choices?htil=1&amp;vcp=1&amp;pid=a8a5c340e&amp;color=0,0,0&amp;vtp=1&amp;bbb=1&amp;hb=1"/>
          <p:cNvSpPr/>
          <p:nvPr/>
        </p:nvSpPr>
        <p:spPr>
          <a:xfrm>
            <a:off x="6199632" y="3177503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514600" algn="l"/>
                <a:tab pos="3517900" algn="l"/>
                <a:tab pos="4660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.for	               B.from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514600" algn="l"/>
                <a:tab pos="3517900" algn="l"/>
                <a:tab pos="46609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C.behind	  D.beside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7" name="QM_6_BD.193_4#a8a5c340e?htil=1&amp;vcp=1&amp;pid=5669cd02a&amp;color=0,0,0&amp;vtp=1&amp;bt=1&amp;bbb=1&amp;hb=1"/>
          <p:cNvSpPr/>
          <p:nvPr/>
        </p:nvSpPr>
        <p:spPr>
          <a:xfrm>
            <a:off x="502920" y="91345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Miriam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watermelon,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normal-sized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watermelon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neighbours.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Miriam's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watermelon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afterwards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delicious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neighbours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5" name="QC_7_AN.216_1#12e9a7257.bracket?vcp=1&amp;pid=a8a5c340e&amp;color=0,0,0&amp;vpa=101&amp;vtp=1"/>
          <p:cNvSpPr/>
          <p:nvPr/>
        </p:nvSpPr>
        <p:spPr>
          <a:xfrm>
            <a:off x="6796373" y="92361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7" name="QC_7_AN.218_1#a30bab9e6.bracket?vcp=1&amp;pid=a8a5c340e&amp;color=0,0,0&amp;vpa=102&amp;vtp=1"/>
          <p:cNvSpPr/>
          <p:nvPr/>
        </p:nvSpPr>
        <p:spPr>
          <a:xfrm>
            <a:off x="6813200" y="208403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9" name="QC_7_AN.220_1#f6c8a5dcb.bracket?vcp=1&amp;pid=a8a5c340e&amp;color=0,0,0&amp;vpa=103&amp;vtp=1"/>
          <p:cNvSpPr/>
          <p:nvPr/>
        </p:nvSpPr>
        <p:spPr>
          <a:xfrm>
            <a:off x="6825900" y="3187663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 build="p"/>
      <p:bldP spid="27" grpId="0" animBg="1" build="p"/>
      <p:bldP spid="29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21_1#b75dda5ee.choices?htil=1&amp;vcp=1&amp;pid=a8a5c340e&amp;color=0,0,0&amp;vtp=1&amp;bbb=1"/>
          <p:cNvSpPr/>
          <p:nvPr/>
        </p:nvSpPr>
        <p:spPr>
          <a:xfrm>
            <a:off x="6199632" y="1767715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443480" algn="l"/>
                <a:tab pos="3261995" algn="l"/>
                <a:tab pos="428307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.so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B.if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C.but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.unless</a:t>
            </a:r>
            <a:endParaRPr lang="en-US" altLang="zh-CN" sz="2400" dirty="0"/>
          </a:p>
        </p:txBody>
      </p:sp>
      <p:sp>
        <p:nvSpPr>
          <p:cNvPr id="3" name="QC_7_BD.223_1#8f7aadd10.choices?htil=1&amp;vcp=1&amp;pid=a8a5c340e&amp;color=0,0,0&amp;vtp=1&amp;bbb=1"/>
          <p:cNvSpPr/>
          <p:nvPr/>
        </p:nvSpPr>
        <p:spPr>
          <a:xfrm>
            <a:off x="6199632" y="2413876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526030" algn="l"/>
                <a:tab pos="3401695" algn="l"/>
                <a:tab pos="458152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.new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B.big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C.sweet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.quiet</a:t>
            </a:r>
            <a:endParaRPr lang="en-US" altLang="zh-CN" sz="2400" dirty="0"/>
          </a:p>
        </p:txBody>
      </p:sp>
      <p:sp>
        <p:nvSpPr>
          <p:cNvPr id="4" name="QM_6_BD.193_4#a8a5c340e?htil=1&amp;vcp=1&amp;pid=5669cd02a&amp;color=0,0,0&amp;vtp=1&amp;bt=1&amp;bbb=1&amp;hb=1"/>
          <p:cNvSpPr/>
          <p:nvPr/>
        </p:nvSpPr>
        <p:spPr>
          <a:xfrm>
            <a:off x="502920" y="1767715"/>
            <a:ext cx="5495544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watermelons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extra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Miriam's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Miriam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Esai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meant—be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watermelon!</a:t>
            </a:r>
            <a:endParaRPr lang="en-US" altLang="zh-CN" sz="2400" dirty="0"/>
          </a:p>
        </p:txBody>
      </p:sp>
      <p:sp>
        <p:nvSpPr>
          <p:cNvPr id="31" name="QC_7_AN.222_1#b75dda5ee.bracket?vcp=1&amp;pid=a8a5c340e&amp;color=0,0,0&amp;vpa=104&amp;vtp=1"/>
          <p:cNvSpPr/>
          <p:nvPr/>
        </p:nvSpPr>
        <p:spPr>
          <a:xfrm>
            <a:off x="6813200" y="175628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33" name="QC_7_AN.224_1#8f7aadd10.bracket?vcp=1&amp;pid=a8a5c340e&amp;color=0,0,0&amp;vpa=105&amp;vtp=1"/>
          <p:cNvSpPr/>
          <p:nvPr/>
        </p:nvSpPr>
        <p:spPr>
          <a:xfrm>
            <a:off x="6813200" y="240244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 build="p"/>
      <p:bldP spid="3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25_1#8175a3970?htil=1&amp;vcp=1&amp;pid=5669cd02a&amp;color=0,0,0&amp;vtp=1&amp;bt=1&amp;bbb=1&amp;hb=1"/>
          <p:cNvSpPr/>
          <p:nvPr/>
        </p:nvSpPr>
        <p:spPr>
          <a:xfrm>
            <a:off x="502920" y="900000"/>
            <a:ext cx="5495544" cy="14270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：人与自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317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</p:txBody>
      </p:sp>
      <p:sp>
        <p:nvSpPr>
          <p:cNvPr id="3" name="QM_6_BD.225_2#8175a3970?htil=1&amp;vcp=1&amp;pid=5669cd02a&amp;color=0,0,0&amp;vtp=1&amp;bbb=1"/>
          <p:cNvSpPr/>
          <p:nvPr/>
        </p:nvSpPr>
        <p:spPr>
          <a:xfrm>
            <a:off x="502920" y="2421333"/>
            <a:ext cx="5495544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诚实做人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、诚信做事</a:t>
            </a:r>
            <a:endParaRPr lang="en-US" altLang="zh-CN" sz="2400" dirty="0"/>
          </a:p>
        </p:txBody>
      </p:sp>
      <p:pic>
        <p:nvPicPr>
          <p:cNvPr id="4" name="QM_6_BD.225_2#8175a3970?htil=1&amp;vcp=1&amp;pid=5669cd02a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2399870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6_BD.225_3#8175a3970?htil=1&amp;vcp=1&amp;pid=5669cd02a&amp;color=0,0,0&amp;vtp=1&amp;bbb=1&amp;hb=1"/>
          <p:cNvSpPr/>
          <p:nvPr/>
        </p:nvSpPr>
        <p:spPr>
          <a:xfrm>
            <a:off x="502920" y="2910283"/>
            <a:ext cx="5495544" cy="346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[2023宁波中考]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grandfather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dishonesty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（不诚实）.When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furniture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家具）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furniture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noticed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6" name="QM_6_EX.226_1#8175a3970?htil=1&amp;vcp=1&amp;pid=5669cd02a&amp;color=0,0,0&amp;vtp=1&amp;bbb=1&amp;hb=1"/>
          <p:cNvSpPr/>
          <p:nvPr/>
        </p:nvSpPr>
        <p:spPr>
          <a:xfrm>
            <a:off x="6199632" y="900000"/>
            <a:ext cx="5495544" cy="24176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本文通过讲述作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者的祖父和另一个人做家具的故事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了诚实做人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诚信做事的重要性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祖父的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这种诚信的价值观在作者的父亲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哥哥及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作者本人身上得到了传承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C_7_BD.227_1#9ef1bce22.choices?htil=1&amp;vcp=1&amp;pid=8175a3970&amp;color=0,0,0&amp;vtp=1&amp;bbb=1"/>
          <p:cNvSpPr/>
          <p:nvPr/>
        </p:nvSpPr>
        <p:spPr>
          <a:xfrm>
            <a:off x="6199632" y="3372245"/>
            <a:ext cx="5495544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800"/>
              </a:lnSpc>
              <a:tabLst>
                <a:tab pos="2316480" algn="l"/>
                <a:tab pos="3312795" algn="l"/>
                <a:tab pos="444817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C.like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.with</a:t>
            </a:r>
            <a:endParaRPr lang="en-US" altLang="zh-CN" sz="2400" dirty="0"/>
          </a:p>
        </p:txBody>
      </p:sp>
      <p:sp>
        <p:nvSpPr>
          <p:cNvPr id="8" name="QC_7_AN.228_1#9ef1bce22.bracket?vcp=1&amp;pid=8175a3970&amp;color=0,0,0&amp;vpa=106&amp;vtp=1"/>
          <p:cNvSpPr/>
          <p:nvPr/>
        </p:nvSpPr>
        <p:spPr>
          <a:xfrm>
            <a:off x="6660800" y="3363863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29_1#e6a66bf69.choices?htil=1&amp;vcp=1&amp;pid=8175a3970&amp;color=0,0,0&amp;vtp=1&amp;bbb=1"/>
          <p:cNvSpPr/>
          <p:nvPr/>
        </p:nvSpPr>
        <p:spPr>
          <a:xfrm>
            <a:off x="6199632" y="899999"/>
            <a:ext cx="5495544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800"/>
              </a:lnSpc>
              <a:tabLst>
                <a:tab pos="2497455" algn="l"/>
                <a:tab pos="3623945" algn="l"/>
                <a:tab pos="4660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.hard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B.light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C.soft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.wet</a:t>
            </a:r>
            <a:endParaRPr lang="en-US" altLang="zh-CN" sz="2400" dirty="0"/>
          </a:p>
        </p:txBody>
      </p:sp>
      <p:sp>
        <p:nvSpPr>
          <p:cNvPr id="3" name="QC_7_BD.231_1#38281ceae.choices?htil=1&amp;vcp=1&amp;pid=8175a3970&amp;color=0,0,0&amp;vtp=1&amp;bbb=1"/>
          <p:cNvSpPr/>
          <p:nvPr/>
        </p:nvSpPr>
        <p:spPr>
          <a:xfrm>
            <a:off x="6199632" y="1441718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.fire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B.illness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C.pollution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.problems</a:t>
            </a:r>
            <a:endParaRPr lang="en-US" altLang="zh-CN" sz="2400" dirty="0"/>
          </a:p>
        </p:txBody>
      </p:sp>
      <p:sp>
        <p:nvSpPr>
          <p:cNvPr id="4" name="QC_7_BD.233_1#7d2fbf51f.choices?htil=1&amp;vcp=1&amp;pid=8175a3970&amp;color=0,0,0&amp;vtp=1&amp;bbb=1"/>
          <p:cNvSpPr/>
          <p:nvPr/>
        </p:nvSpPr>
        <p:spPr>
          <a:xfrm>
            <a:off x="6199632" y="2444319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.magic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B.normal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C.similar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.special</a:t>
            </a:r>
            <a:endParaRPr lang="en-US" altLang="zh-CN" sz="2400" dirty="0"/>
          </a:p>
        </p:txBody>
      </p:sp>
      <p:sp>
        <p:nvSpPr>
          <p:cNvPr id="5" name="QC_7_BD.235_1#be59f05c6.choices?htil=1&amp;vcp=1&amp;pid=8175a3970&amp;color=0,0,0&amp;vtp=1&amp;bbb=1"/>
          <p:cNvSpPr/>
          <p:nvPr/>
        </p:nvSpPr>
        <p:spPr>
          <a:xfrm>
            <a:off x="6199632" y="3446920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.began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B.canceled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C.kept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.stopped</a:t>
            </a:r>
            <a:endParaRPr lang="en-US" altLang="zh-CN" sz="2400" dirty="0"/>
          </a:p>
        </p:txBody>
      </p:sp>
      <p:sp>
        <p:nvSpPr>
          <p:cNvPr id="16" name="QM_6_BD.225_3#8175a3970?htil=1&amp;vcp=1&amp;pid=5669cd02a&amp;color=0,0,0&amp;vtp=1&amp;bbb=1&amp;hb=1"/>
          <p:cNvSpPr/>
          <p:nvPr/>
        </p:nvSpPr>
        <p:spPr>
          <a:xfrm>
            <a:off x="502920" y="900001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furniture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grandfather,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grandfather,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8" name="QC_7_AN.230_1#e6a66bf69.bracket?vcp=1&amp;pid=8175a3970&amp;color=0,0,0&amp;vpa=107&amp;vtp=1"/>
          <p:cNvSpPr/>
          <p:nvPr/>
        </p:nvSpPr>
        <p:spPr>
          <a:xfrm>
            <a:off x="6660800" y="883362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9" name="QC_7_AN.232_1#38281ceae.bracket?vcp=1&amp;pid=8175a3970&amp;color=0,0,0&amp;vpa=108&amp;vtp=1"/>
          <p:cNvSpPr/>
          <p:nvPr/>
        </p:nvSpPr>
        <p:spPr>
          <a:xfrm>
            <a:off x="6660800" y="1444956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0" name="QC_7_AN.234_1#7d2fbf51f.bracket?vcp=1&amp;pid=8175a3970&amp;color=0,0,0&amp;vpa=109&amp;vtp=1"/>
          <p:cNvSpPr/>
          <p:nvPr/>
        </p:nvSpPr>
        <p:spPr>
          <a:xfrm>
            <a:off x="6660800" y="2447557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1" name="QC_7_AN.236_1#be59f05c6.bracket?vcp=1&amp;pid=8175a3970&amp;color=0,0,0&amp;vpa=110&amp;vtp=1"/>
          <p:cNvSpPr/>
          <p:nvPr/>
        </p:nvSpPr>
        <p:spPr>
          <a:xfrm>
            <a:off x="6660800" y="3450158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build="p"/>
      <p:bldP spid="19" grpId="0" animBg="1" build="p"/>
      <p:bldP spid="20" grpId="0" animBg="1" build="p"/>
      <p:bldP spid="21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37_1#f75f56c46.choices?htil=1&amp;vcp=1&amp;pid=8175a3970&amp;color=0,0,0&amp;vtp=1&amp;bbb=1&amp;hb=1"/>
          <p:cNvSpPr/>
          <p:nvPr/>
        </p:nvSpPr>
        <p:spPr>
          <a:xfrm>
            <a:off x="6199632" y="807718"/>
            <a:ext cx="5495544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49694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checking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  <a:tabLst>
                <a:tab pos="349694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      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endParaRPr lang="en-US" altLang="zh-CN" sz="2400" dirty="0"/>
          </a:p>
        </p:txBody>
      </p:sp>
      <p:sp>
        <p:nvSpPr>
          <p:cNvPr id="3" name="QC_7_BD.239_1#1a3b08e47.choices?htil=1&amp;vcp=1&amp;pid=8175a3970&amp;color=0,0,0&amp;vtp=1&amp;bbb=1"/>
          <p:cNvSpPr/>
          <p:nvPr/>
        </p:nvSpPr>
        <p:spPr>
          <a:xfrm>
            <a:off x="6199632" y="1913122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.excitedly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B.patiently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C.sadly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.worriedly</a:t>
            </a:r>
            <a:endParaRPr lang="en-US" altLang="zh-CN" sz="2400" dirty="0"/>
          </a:p>
        </p:txBody>
      </p:sp>
      <p:sp>
        <p:nvSpPr>
          <p:cNvPr id="4" name="QC_7_BD.241_1#88c49182f.choices?htil=1&amp;vcp=1&amp;pid=8175a3970&amp;color=0,0,0&amp;vtp=1&amp;bbb=1"/>
          <p:cNvSpPr/>
          <p:nvPr/>
        </p:nvSpPr>
        <p:spPr>
          <a:xfrm>
            <a:off x="6199632" y="3016752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.food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B.furniture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C.money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.wood</a:t>
            </a:r>
            <a:endParaRPr lang="en-US" altLang="zh-CN" sz="2400" dirty="0"/>
          </a:p>
        </p:txBody>
      </p:sp>
      <p:sp>
        <p:nvSpPr>
          <p:cNvPr id="5" name="QC_7_BD.243_1#ee88f7bc0.choices?htil=1&amp;vcp=1&amp;pid=8175a3970&amp;color=0,0,0&amp;vtp=1&amp;bbb=1&amp;hb=1"/>
          <p:cNvSpPr/>
          <p:nvPr/>
        </p:nvSpPr>
        <p:spPr>
          <a:xfrm>
            <a:off x="6199632" y="4120382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501900" algn="l"/>
                <a:tab pos="3632200" algn="l"/>
                <a:tab pos="4787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	             B.make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501900" algn="l"/>
                <a:tab pos="3632200" algn="l"/>
                <a:tab pos="47879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C.move	             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</a:t>
            </a:r>
            <a:endParaRPr lang="en-US" altLang="zh-CN" sz="2400" dirty="0"/>
          </a:p>
        </p:txBody>
      </p:sp>
      <p:sp>
        <p:nvSpPr>
          <p:cNvPr id="12" name="QM_6_BD.225_3#8175a3970?htil=1&amp;vcp=1&amp;pid=5669cd02a&amp;color=0,0,0&amp;vtp=1&amp;bbb=1&amp;hb=1"/>
          <p:cNvSpPr/>
          <p:nvPr/>
        </p:nvSpPr>
        <p:spPr>
          <a:xfrm>
            <a:off x="302895" y="568959"/>
            <a:ext cx="5495544" cy="614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grandfather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quality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furniture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furniture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furniture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furniture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8" name="QC_7_AN.238_1#f75f56c46.bracket?vcp=1&amp;pid=8175a3970&amp;color=0,0,0&amp;vpa=111&amp;vtp=1"/>
          <p:cNvSpPr/>
          <p:nvPr/>
        </p:nvSpPr>
        <p:spPr>
          <a:xfrm>
            <a:off x="6660800" y="817878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0" name="QC_7_AN.240_1#1a3b08e47.bracket?vcp=1&amp;pid=8175a3970&amp;color=0,0,0&amp;vpa=112&amp;vtp=1"/>
          <p:cNvSpPr/>
          <p:nvPr/>
        </p:nvSpPr>
        <p:spPr>
          <a:xfrm>
            <a:off x="6673500" y="1923282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2" name="QC_7_AN.242_1#88c49182f.bracket?vcp=1&amp;pid=8175a3970&amp;color=0,0,0&amp;vpa=113&amp;vtp=1"/>
          <p:cNvSpPr/>
          <p:nvPr/>
        </p:nvSpPr>
        <p:spPr>
          <a:xfrm>
            <a:off x="6660800" y="302691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4" name="QC_7_AN.244_1#ee88f7bc0.bracket?vcp=1&amp;pid=8175a3970&amp;color=0,0,0&amp;vpa=114&amp;vtp=1"/>
          <p:cNvSpPr/>
          <p:nvPr/>
        </p:nvSpPr>
        <p:spPr>
          <a:xfrm>
            <a:off x="6673500" y="4130542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build="p"/>
      <p:bldP spid="20" grpId="0" animBg="1" build="p"/>
      <p:bldP spid="22" grpId="0" animBg="1" build="p"/>
      <p:bldP spid="24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45_1#0663162d8.choices?htil=1&amp;vcp=1&amp;pid=8175a3970&amp;color=0,0,0&amp;vtp=1&amp;bbb=1&amp;hb=1"/>
          <p:cNvSpPr/>
          <p:nvPr/>
        </p:nvSpPr>
        <p:spPr>
          <a:xfrm>
            <a:off x="6199632" y="697269"/>
            <a:ext cx="5495544" cy="114616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263900" algn="l"/>
                <a:tab pos="48768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answering	   B.believing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3263900" algn="l"/>
                <a:tab pos="48768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C.comforting      D.doubting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3" name="QC_7_BD.247_1#5c83a0879.choices?htil=1&amp;vcp=1&amp;pid=8175a3970&amp;color=0,0,0&amp;vtp=1&amp;bbb=1"/>
          <p:cNvSpPr/>
          <p:nvPr/>
        </p:nvSpPr>
        <p:spPr>
          <a:xfrm>
            <a:off x="6199632" y="177341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9981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.fairness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B.honesty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31240">
              <a:lnSpc>
                <a:spcPts val="4200"/>
              </a:lnSpc>
              <a:tabLst>
                <a:tab pos="35998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C.love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.politeness</a:t>
            </a:r>
            <a:endParaRPr lang="en-US" altLang="zh-CN" sz="2400" dirty="0"/>
          </a:p>
        </p:txBody>
      </p:sp>
      <p:sp>
        <p:nvSpPr>
          <p:cNvPr id="4" name="QC_7_BD.249_1#8ae62c09f.choices?htil=1&amp;vcp=1&amp;pid=8175a3970&amp;color=0,0,0&amp;vtp=1&amp;bbb=1&amp;hb=1"/>
          <p:cNvSpPr/>
          <p:nvPr/>
        </p:nvSpPr>
        <p:spPr>
          <a:xfrm>
            <a:off x="6199632" y="287704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400300" algn="l"/>
                <a:tab pos="3403600" algn="l"/>
                <a:tab pos="45720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joy       	  B.plan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400300" algn="l"/>
                <a:tab pos="3403600" algn="l"/>
                <a:tab pos="45720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C.shape	  D.values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5" name="QC_7_BD.251_1#69e44b105.choices?htil=1&amp;vcp=1&amp;pid=8175a3970&amp;color=0,0,0&amp;vtp=1&amp;bbb=1&amp;hb=1"/>
          <p:cNvSpPr/>
          <p:nvPr/>
        </p:nvSpPr>
        <p:spPr>
          <a:xfrm>
            <a:off x="6199632" y="3980675"/>
            <a:ext cx="5495544" cy="1315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400300" algn="l"/>
                <a:tab pos="3403600" algn="l"/>
                <a:tab pos="45720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	B.convenient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400300" algn="l"/>
                <a:tab pos="3403600" algn="l"/>
                <a:tab pos="45720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C.peaceful       D.popular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8" name="QM_6_BD.225_3#8175a3970?htil=1&amp;vcp=1&amp;pid=5669cd02a&amp;color=0,0,0&amp;vtp=1&amp;bbb=1&amp;hb=1"/>
          <p:cNvSpPr/>
          <p:nvPr/>
        </p:nvSpPr>
        <p:spPr>
          <a:xfrm>
            <a:off x="502920" y="536331"/>
            <a:ext cx="5495544" cy="614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wide.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Influenced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grandfather,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freshest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restaurant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cheap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seafood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“No!”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6" name="QC_7_AN.246_1#0663162d8.bracket?vcp=1&amp;pid=8175a3970&amp;color=0,0,0&amp;vpa=115&amp;vtp=1"/>
          <p:cNvSpPr/>
          <p:nvPr/>
        </p:nvSpPr>
        <p:spPr>
          <a:xfrm>
            <a:off x="6813200" y="70742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8" name="QC_7_AN.248_1#5c83a0879.bracket?vcp=1&amp;pid=8175a3970&amp;color=0,0,0&amp;vpa=116&amp;vtp=1"/>
          <p:cNvSpPr/>
          <p:nvPr/>
        </p:nvSpPr>
        <p:spPr>
          <a:xfrm>
            <a:off x="6809073" y="178357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30" name="QC_7_AN.250_1#8ae62c09f.bracket?vcp=1&amp;pid=8175a3970&amp;color=0,0,0&amp;vpa=117&amp;vtp=1"/>
          <p:cNvSpPr/>
          <p:nvPr/>
        </p:nvSpPr>
        <p:spPr>
          <a:xfrm>
            <a:off x="6813200" y="28872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32" name="QC_7_AN.252_1#69e44b105.bracket?vcp=1&amp;pid=8175a3970&amp;color=0,0,0&amp;vpa=118&amp;vtp=1"/>
          <p:cNvSpPr/>
          <p:nvPr/>
        </p:nvSpPr>
        <p:spPr>
          <a:xfrm>
            <a:off x="6813200" y="399083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 build="p"/>
      <p:bldP spid="28" grpId="0" animBg="1" build="p"/>
      <p:bldP spid="30" grpId="0" animBg="1" build="p"/>
      <p:bldP spid="32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53_1#c034eef16.choices?htil=1&amp;vcp=1&amp;pid=8175a3970&amp;color=0,0,0&amp;vtp=1&amp;bbb=1&amp;hb=1"/>
          <p:cNvSpPr/>
          <p:nvPr/>
        </p:nvSpPr>
        <p:spPr>
          <a:xfrm>
            <a:off x="6199632" y="1767715"/>
            <a:ext cx="5495544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048000" algn="l"/>
                <a:tab pos="4978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business	B.competition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3048000" algn="l"/>
                <a:tab pos="49784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C.interview  D.survey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3" name="QC_7_BD.255_1#05b973131.choices?htil=1&amp;vcp=1&amp;pid=8175a3970&amp;color=0,0,0&amp;vtp=1&amp;bbb=1&amp;hb=1"/>
          <p:cNvSpPr/>
          <p:nvPr/>
        </p:nvSpPr>
        <p:spPr>
          <a:xfrm>
            <a:off x="6199632" y="2895068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048000" algn="l"/>
                <a:tab pos="4978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	B.what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3048000" algn="l"/>
                <a:tab pos="49784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C.when	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endParaRPr lang="en-US" altLang="zh-CN" sz="2400" dirty="0"/>
          </a:p>
        </p:txBody>
      </p:sp>
      <p:sp>
        <p:nvSpPr>
          <p:cNvPr id="4" name="QM_6_BD.225_3#8175a3970?htil=1&amp;vcp=1&amp;pid=5669cd02a&amp;color=0,0,0&amp;vtp=1&amp;bbb=1&amp;hb=1"/>
          <p:cNvSpPr/>
          <p:nvPr/>
        </p:nvSpPr>
        <p:spPr>
          <a:xfrm>
            <a:off x="502920" y="1767715"/>
            <a:ext cx="5495544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taught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truthful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honest.</a:t>
            </a:r>
            <a:endParaRPr lang="en-US" altLang="zh-CN" sz="2400" dirty="0"/>
          </a:p>
        </p:txBody>
      </p:sp>
      <p:sp>
        <p:nvSpPr>
          <p:cNvPr id="34" name="QC_7_AN.254_1#c034eef16.bracket?vcp=1&amp;pid=8175a3970&amp;color=0,0,0&amp;vpa=119&amp;vtp=1"/>
          <p:cNvSpPr/>
          <p:nvPr/>
        </p:nvSpPr>
        <p:spPr>
          <a:xfrm>
            <a:off x="6813200" y="177787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36" name="QC_7_AN.256_1#05b973131.bracket?vcp=1&amp;pid=8175a3970&amp;color=0,0,0&amp;vpa=120&amp;vtp=1"/>
          <p:cNvSpPr/>
          <p:nvPr/>
        </p:nvSpPr>
        <p:spPr>
          <a:xfrm>
            <a:off x="6825900" y="2905228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 build="p"/>
      <p:bldP spid="36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57_1#a9570d1f8?htil=1&amp;vcp=1&amp;pid=fb09d384a&amp;color=0,0,0&amp;vtp=1&amp;bt=1&amp;bbb=1&amp;hb=1"/>
          <p:cNvSpPr/>
          <p:nvPr/>
        </p:nvSpPr>
        <p:spPr>
          <a:xfrm>
            <a:off x="502920" y="1316965"/>
            <a:ext cx="5495544" cy="531791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·良好的人际关系与人际交往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406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难度：★★★★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[2024浙派联盟一模]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upset,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feels.</a:t>
            </a:r>
            <a:endParaRPr lang="en-US" altLang="zh-CN" sz="2400" dirty="0"/>
          </a:p>
          <a:p>
            <a:pPr algn="r"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endParaRPr lang="en-US" altLang="zh-CN" sz="2400" dirty="0"/>
          </a:p>
        </p:txBody>
      </p:sp>
      <p:sp>
        <p:nvSpPr>
          <p:cNvPr id="3" name="QM_6_EX.258_1#a9570d1f8?htil=1&amp;vcp=1&amp;pid=fb09d384a&amp;color=0,0,0&amp;vtp=1&amp;bbb=1&amp;hb=1"/>
          <p:cNvSpPr/>
          <p:nvPr/>
        </p:nvSpPr>
        <p:spPr>
          <a:xfrm>
            <a:off x="6199632" y="900000"/>
            <a:ext cx="5495544" cy="14270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本文作者用自身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经历说明了朋友之间开玩笑要适度并考虑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他人的感受的道理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10" name="C_5#fb09d384a?vcp=1&amp;pid=6e42b6c1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11" name="C_5_BD#fb09d384a?vcp=1&amp;pid=6e42b6c15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刷话题（二）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391c2df7f?lid=3f6d972ab&amp;cid=3f6d972ab&amp;vtp=1&amp;bt=1&amp;bbb=1">
            <a:hlinkClick r:id="rId1" action="ppaction://hlinksldjump"/>
          </p:cNvPr>
          <p:cNvSpPr/>
          <p:nvPr/>
        </p:nvSpPr>
        <p:spPr>
          <a:xfrm>
            <a:off x="4471416" y="2468880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话题一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人物故事已考话题</a:t>
            </a:r>
            <a:endParaRPr lang="en-US" altLang="zh-CN" sz="2800" dirty="0"/>
          </a:p>
        </p:txBody>
      </p:sp>
      <p:sp>
        <p:nvSpPr>
          <p:cNvPr id="3" name="C_1#目录1:391c2df7f?lid=6e42b6c15&amp;cid=6e42b6c15&amp;vtp=1&amp;bbb=1">
            <a:hlinkClick r:id="rId2" action="ppaction://hlinksldjump"/>
          </p:cNvPr>
          <p:cNvSpPr/>
          <p:nvPr/>
        </p:nvSpPr>
        <p:spPr>
          <a:xfrm>
            <a:off x="4471416" y="3255264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哲理故事已考话题</a:t>
            </a:r>
            <a:endParaRPr lang="en-US" altLang="zh-CN" sz="2800" dirty="0"/>
          </a:p>
        </p:txBody>
      </p:sp>
      <p:sp>
        <p:nvSpPr>
          <p:cNvPr id="4" name="C_1#目录1:391c2df7f?lid=e9e177e6a&amp;cid=e9e177e6a&amp;vtp=1&amp;bbb=1">
            <a:hlinkClick r:id="rId3" action="ppaction://hlinksldjump"/>
          </p:cNvPr>
          <p:cNvSpPr/>
          <p:nvPr/>
        </p:nvSpPr>
        <p:spPr>
          <a:xfrm>
            <a:off x="4471416" y="4050792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趣味故事猜押话题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57_1#a9570d1f8?htil=1&amp;vcp=1&amp;pid=fb09d384a&amp;color=0,0,0&amp;vtp=1&amp;bt=1&amp;bbb=1&amp;hb=1"/>
          <p:cNvSpPr/>
          <p:nvPr/>
        </p:nvSpPr>
        <p:spPr>
          <a:xfrm>
            <a:off x="502920" y="900001"/>
            <a:ext cx="5495544" cy="558858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Mareya,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Ollie,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Jasmine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kicking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soccer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Jasmine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（哼曲子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（曲调）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pretty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pleasant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Mareya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happily.“Do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Jasmine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“Mar-eye-aaa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QC_7_BD.259_1#7d0e435c0.choices?htil=1&amp;vcp=1&amp;pid=a9570d1f8&amp;color=0,0,0&amp;vtp=1&amp;bbb=1&amp;hb=1"/>
          <p:cNvSpPr/>
          <p:nvPr/>
        </p:nvSpPr>
        <p:spPr>
          <a:xfrm>
            <a:off x="6199632" y="1017323"/>
            <a:ext cx="5495544" cy="931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900"/>
              </a:lnSpc>
              <a:tabLst>
                <a:tab pos="2946400" algn="l"/>
                <a:tab pos="4089400" algn="l"/>
                <a:tab pos="50292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	      B.noisy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  <a:tabLst>
                <a:tab pos="2946400" algn="l"/>
                <a:tab pos="4089400" algn="l"/>
                <a:tab pos="50292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C.soft	       D.sad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5" name="QC_7_AN.260_1#7d0e435c0.bracket?vcp=1&amp;pid=a9570d1f8&amp;color=0,0,0&amp;vpa=121&amp;vtp=1"/>
          <p:cNvSpPr/>
          <p:nvPr/>
        </p:nvSpPr>
        <p:spPr>
          <a:xfrm>
            <a:off x="6660800" y="1018847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7_BD.261_1#93e744692.choices?htil=1&amp;vcp=1&amp;pid=a9570d1f8&amp;color=0,0,0&amp;vtp=1&amp;bbb=1"/>
          <p:cNvSpPr/>
          <p:nvPr/>
        </p:nvSpPr>
        <p:spPr>
          <a:xfrm>
            <a:off x="6199632" y="2001065"/>
            <a:ext cx="5495544" cy="931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9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.tunes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B.lyrics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C.singers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.writers</a:t>
            </a:r>
            <a:endParaRPr lang="en-US" altLang="zh-CN" sz="2400" dirty="0"/>
          </a:p>
        </p:txBody>
      </p:sp>
      <p:sp>
        <p:nvSpPr>
          <p:cNvPr id="7" name="QC_7_AN.262_1#93e744692.bracket?vcp=1&amp;pid=a9570d1f8&amp;color=0,0,0&amp;vpa=122&amp;vtp=1"/>
          <p:cNvSpPr/>
          <p:nvPr/>
        </p:nvSpPr>
        <p:spPr>
          <a:xfrm>
            <a:off x="6673500" y="2002589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57_1#a9570d1f8?htil=1&amp;vcp=1&amp;pid=fb09d384a&amp;color=0,0,0&amp;vtp=1&amp;bt=1&amp;bbb=1&amp;hb=1"/>
          <p:cNvSpPr/>
          <p:nvPr/>
        </p:nvSpPr>
        <p:spPr>
          <a:xfrm>
            <a:off x="502920" y="900001"/>
            <a:ext cx="5495544" cy="45790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Mar-eye-aaa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Mar-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eye-aaa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Ollie.“Mareya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“Hey,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Mar-eye-aaa!”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soccer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me?”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C_7_BD.265_1#a21b768b9.choices?htil=1&amp;vcp=1&amp;pid=a9570d1f8&amp;color=0,0,0&amp;vtp=1&amp;bbb=1"/>
          <p:cNvSpPr/>
          <p:nvPr/>
        </p:nvSpPr>
        <p:spPr>
          <a:xfrm>
            <a:off x="6199632" y="218747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.joked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B.argued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C.explained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.doubted</a:t>
            </a:r>
            <a:endParaRPr lang="en-US" altLang="zh-CN" sz="2400" dirty="0"/>
          </a:p>
        </p:txBody>
      </p:sp>
      <p:sp>
        <p:nvSpPr>
          <p:cNvPr id="15" name="QC_7_AN.266_1#a21b768b9.bracket?vcp=1&amp;pid=a9570d1f8&amp;color=0,0,0&amp;vpa=124&amp;vtp=1"/>
          <p:cNvSpPr/>
          <p:nvPr/>
        </p:nvSpPr>
        <p:spPr>
          <a:xfrm>
            <a:off x="6660800" y="219763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7_BD.263_1#69a6b55a8.choices?htil=1&amp;vcp=1&amp;pid=a9570d1f8&amp;color=0,0,0&amp;vtp=1&amp;bbb=1&amp;hb=1"/>
          <p:cNvSpPr/>
          <p:nvPr/>
        </p:nvSpPr>
        <p:spPr>
          <a:xfrm>
            <a:off x="6199632" y="1170638"/>
            <a:ext cx="5495544" cy="931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900"/>
              </a:lnSpc>
              <a:tabLst>
                <a:tab pos="2540000" algn="l"/>
                <a:tab pos="3492500" algn="l"/>
                <a:tab pos="46101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cloud	            B.rain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  <a:tabLst>
                <a:tab pos="2540000" algn="l"/>
                <a:tab pos="3492500" algn="l"/>
                <a:tab pos="46101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C.snow	       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endParaRPr lang="en-US" altLang="zh-CN" sz="2400" dirty="0"/>
          </a:p>
        </p:txBody>
      </p:sp>
      <p:sp>
        <p:nvSpPr>
          <p:cNvPr id="9" name="QC_7_AN.264_1#69a6b55a8.bracket?vcp=1&amp;pid=a9570d1f8&amp;color=0,0,0&amp;vpa=123&amp;vtp=1"/>
          <p:cNvSpPr/>
          <p:nvPr/>
        </p:nvSpPr>
        <p:spPr>
          <a:xfrm>
            <a:off x="6660800" y="1172162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 build="p"/>
      <p:bldP spid="9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67_1#f976f819a.choices?htil=1&amp;vcp=1&amp;pid=a9570d1f8&amp;color=0,0,0&amp;vtp=1&amp;bbb=1&amp;hb=1"/>
          <p:cNvSpPr/>
          <p:nvPr/>
        </p:nvSpPr>
        <p:spPr>
          <a:xfrm>
            <a:off x="6199632" y="117888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389505" algn="l"/>
                <a:tab pos="3585845" algn="l"/>
                <a:tab pos="467995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.kick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	             B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.throw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  <a:tabLst>
                <a:tab pos="2389505" algn="l"/>
                <a:tab pos="3585845" algn="l"/>
                <a:tab pos="467995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blow               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endParaRPr lang="en-US" altLang="zh-CN" sz="2400" dirty="0"/>
          </a:p>
        </p:txBody>
      </p:sp>
      <p:sp>
        <p:nvSpPr>
          <p:cNvPr id="3" name="QC_7_BD.269_1#946dc5548.choices?htil=1&amp;vcp=1&amp;pid=a9570d1f8&amp;color=0,0,0&amp;vtp=1&amp;bbb=1"/>
          <p:cNvSpPr/>
          <p:nvPr/>
        </p:nvSpPr>
        <p:spPr>
          <a:xfrm>
            <a:off x="6199632" y="2295413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.familiar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B.special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C.funny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.sweet</a:t>
            </a:r>
            <a:endParaRPr lang="en-US" altLang="zh-CN" sz="2400" dirty="0"/>
          </a:p>
        </p:txBody>
      </p:sp>
      <p:sp>
        <p:nvSpPr>
          <p:cNvPr id="4" name="QC_7_BD.271_1#d5cf82eed.choices?htil=1&amp;vcp=1&amp;pid=a9570d1f8&amp;color=0,0,0&amp;vtp=1&amp;bbb=1&amp;hb=1"/>
          <p:cNvSpPr/>
          <p:nvPr/>
        </p:nvSpPr>
        <p:spPr>
          <a:xfrm>
            <a:off x="6199632" y="3399042"/>
            <a:ext cx="5495544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806700" algn="l"/>
                <a:tab pos="49911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A.Luckily	      B.Unfortunately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806700" algn="l"/>
                <a:tab pos="49911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C.Hopefully     D.Surprisingly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13" name="QM_6_BD.257_1#a9570d1f8?htil=1&amp;vcp=1&amp;pid=fb09d384a&amp;color=0,0,0&amp;vtp=1&amp;bt=1&amp;bbb=1&amp;hb=1"/>
          <p:cNvSpPr/>
          <p:nvPr/>
        </p:nvSpPr>
        <p:spPr>
          <a:xfrm>
            <a:off x="502920" y="1178880"/>
            <a:ext cx="5495544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“No!”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Jasmine.“Please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direction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Ollie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loudly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.“Mar-eye-aaa,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Mar-eye-aaa.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Mar-eye-aaa.”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laughing.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Mareya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6" name="QC_7_AN.268_1#f976f819a.bracket?vcp=1&amp;pid=a9570d1f8&amp;color=0,0,0&amp;vpa=125&amp;vtp=1"/>
          <p:cNvSpPr/>
          <p:nvPr/>
        </p:nvSpPr>
        <p:spPr>
          <a:xfrm>
            <a:off x="6660800" y="118904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7" name="QC_7_AN.270_1#946dc5548.bracket?vcp=1&amp;pid=a9570d1f8&amp;color=0,0,0&amp;vpa=126&amp;vtp=1"/>
          <p:cNvSpPr/>
          <p:nvPr/>
        </p:nvSpPr>
        <p:spPr>
          <a:xfrm>
            <a:off x="6660800" y="230557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8" name="QC_7_AN.272_1#d5cf82eed.bracket?vcp=1&amp;pid=a9570d1f8&amp;color=0,0,0&amp;vpa=127&amp;vtp=1"/>
          <p:cNvSpPr/>
          <p:nvPr/>
        </p:nvSpPr>
        <p:spPr>
          <a:xfrm>
            <a:off x="6673500" y="3409202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 build="p"/>
      <p:bldP spid="17" grpId="0" animBg="1" build="p"/>
      <p:bldP spid="18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73_1#d3fc4b30c.choices?htil=1&amp;vcp=1&amp;pid=a9570d1f8&amp;color=0,0,0&amp;vtp=1&amp;bbb=1"/>
          <p:cNvSpPr/>
          <p:nvPr/>
        </p:nvSpPr>
        <p:spPr>
          <a:xfrm>
            <a:off x="6199632" y="900000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475230" algn="l"/>
                <a:tab pos="3388995" algn="l"/>
                <a:tab pos="455612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.walk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B.run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C.swim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.skate</a:t>
            </a:r>
            <a:endParaRPr lang="en-US" altLang="zh-CN" sz="2400" dirty="0"/>
          </a:p>
        </p:txBody>
      </p:sp>
      <p:sp>
        <p:nvSpPr>
          <p:cNvPr id="3" name="QC_7_BD.275_1#955a94068.choices?htil=1&amp;vcp=1&amp;pid=a9570d1f8&amp;color=0,0,0&amp;vtp=1&amp;bbb=1"/>
          <p:cNvSpPr/>
          <p:nvPr/>
        </p:nvSpPr>
        <p:spPr>
          <a:xfrm>
            <a:off x="6199632" y="1465693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408555" algn="l"/>
                <a:tab pos="3522345" algn="l"/>
                <a:tab pos="44323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B.him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C.us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.them</a:t>
            </a:r>
            <a:endParaRPr lang="en-US" altLang="zh-CN" sz="2400" dirty="0"/>
          </a:p>
        </p:txBody>
      </p:sp>
      <p:sp>
        <p:nvSpPr>
          <p:cNvPr id="4" name="QC_7_BD.277_1#820292ba2.choices?htil=1&amp;vcp=1&amp;pid=a9570d1f8&amp;color=0,0,0&amp;vtp=1&amp;bbb=1&amp;hb=1"/>
          <p:cNvSpPr/>
          <p:nvPr/>
        </p:nvSpPr>
        <p:spPr>
          <a:xfrm>
            <a:off x="6199632" y="2007031"/>
            <a:ext cx="5495544" cy="135064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806700" algn="l"/>
                <a:tab pos="47371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.spread	          B.disappeared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806700" algn="l"/>
                <a:tab pos="47371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C.continued        D.remained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10" name="QM_6_BD.257_1#a9570d1f8?htil=1&amp;vcp=1&amp;pid=fb09d384a&amp;color=0,0,0&amp;vtp=1&amp;bt=1&amp;bbb=1&amp;hb=1"/>
          <p:cNvSpPr/>
          <p:nvPr/>
        </p:nvSpPr>
        <p:spPr>
          <a:xfrm>
            <a:off x="502920" y="585449"/>
            <a:ext cx="5495544" cy="611527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Ollie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Mareya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Jasmine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endParaRPr lang="en-US" altLang="zh-CN" sz="2400" dirty="0"/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“Hey,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Jasmine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Ollie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Mar-eye-aaa,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Mar-eye-aaa.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Mar-eye-aaa!”</a:t>
            </a:r>
            <a:endParaRPr lang="en-US" altLang="zh-CN" sz="2400" dirty="0"/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Jasmine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along.</a:t>
            </a:r>
            <a:endParaRPr lang="en-US" altLang="zh-CN" sz="2400" dirty="0"/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Mareya's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suddenly.“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angrily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Ollie,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Jasmine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2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stopped.</a:t>
            </a:r>
            <a:endParaRPr lang="en-US" altLang="zh-CN" sz="2400" dirty="0"/>
          </a:p>
          <a:p>
            <a:pPr>
              <a:lnSpc>
                <a:spcPct val="120000"/>
              </a:lnSpc>
            </a:pPr>
            <a:endParaRPr lang="en-US" altLang="zh-CN" sz="2400" dirty="0"/>
          </a:p>
        </p:txBody>
      </p:sp>
      <p:sp>
        <p:nvSpPr>
          <p:cNvPr id="19" name="QC_7_AN.274_1#d3fc4b30c.bracket?vcp=1&amp;pid=a9570d1f8&amp;color=0,0,0&amp;vpa=128&amp;vtp=1"/>
          <p:cNvSpPr/>
          <p:nvPr/>
        </p:nvSpPr>
        <p:spPr>
          <a:xfrm>
            <a:off x="6660800" y="88857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0" name="QC_7_AN.276_1#955a94068.bracket?vcp=1&amp;pid=a9570d1f8&amp;color=0,0,0&amp;vpa=129&amp;vtp=1"/>
          <p:cNvSpPr/>
          <p:nvPr/>
        </p:nvSpPr>
        <p:spPr>
          <a:xfrm>
            <a:off x="6660800" y="145426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1" name="QC_7_AN.278_1#820292ba2.bracket?vcp=1&amp;pid=a9570d1f8&amp;color=0,0,0&amp;vpa=130&amp;vtp=1"/>
          <p:cNvSpPr/>
          <p:nvPr/>
        </p:nvSpPr>
        <p:spPr>
          <a:xfrm>
            <a:off x="6825900" y="201719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 build="p"/>
      <p:bldP spid="20" grpId="0" animBg="1" build="p"/>
      <p:bldP spid="21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79_1#ed484bf92.choices?htil=1&amp;vcp=1&amp;pid=a9570d1f8&amp;color=0,0,0&amp;vtp=1&amp;bbb=1"/>
          <p:cNvSpPr/>
          <p:nvPr/>
        </p:nvSpPr>
        <p:spPr>
          <a:xfrm>
            <a:off x="6199632" y="77723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9981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figure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31240">
              <a:lnSpc>
                <a:spcPts val="4200"/>
              </a:lnSpc>
              <a:tabLst>
                <a:tab pos="35998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search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endParaRPr lang="en-US" altLang="zh-CN" sz="2400" dirty="0"/>
          </a:p>
        </p:txBody>
      </p:sp>
      <p:sp>
        <p:nvSpPr>
          <p:cNvPr id="3" name="QC_7_BD.281_1#79f8544fc.choices?htil=1&amp;vcp=1&amp;pid=a9570d1f8&amp;color=0,0,0&amp;vtp=1&amp;bbb=1"/>
          <p:cNvSpPr/>
          <p:nvPr/>
        </p:nvSpPr>
        <p:spPr>
          <a:xfrm>
            <a:off x="6199632" y="1894419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465705" algn="l"/>
                <a:tab pos="3598545" algn="l"/>
                <a:tab pos="462915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.So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B.And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C.For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.But</a:t>
            </a:r>
            <a:endParaRPr lang="en-US" altLang="zh-CN" sz="2400" dirty="0"/>
          </a:p>
        </p:txBody>
      </p:sp>
      <p:sp>
        <p:nvSpPr>
          <p:cNvPr id="4" name="QC_7_BD.283_1#298d61f2c.choices?htil=1&amp;vcp=1&amp;pid=a9570d1f8&amp;color=0,0,0&amp;vtp=1&amp;bbb=1"/>
          <p:cNvSpPr/>
          <p:nvPr/>
        </p:nvSpPr>
        <p:spPr>
          <a:xfrm>
            <a:off x="6199632" y="2435757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.hurt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B.helped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C.challenged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.admired</a:t>
            </a:r>
            <a:endParaRPr lang="en-US" altLang="zh-CN" sz="2400" dirty="0"/>
          </a:p>
        </p:txBody>
      </p:sp>
      <p:sp>
        <p:nvSpPr>
          <p:cNvPr id="5" name="QC_7_BD.285_1#2d3736616.choices?htil=1&amp;vcp=1&amp;pid=a9570d1f8&amp;color=0,0,0&amp;vtp=1&amp;bbb=1"/>
          <p:cNvSpPr/>
          <p:nvPr/>
        </p:nvSpPr>
        <p:spPr>
          <a:xfrm>
            <a:off x="6199632" y="3539387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33819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.thankful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B.sorry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33819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C.joyful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.disappointed</a:t>
            </a:r>
            <a:endParaRPr lang="en-US" altLang="zh-CN" sz="2400" dirty="0"/>
          </a:p>
        </p:txBody>
      </p:sp>
      <p:sp>
        <p:nvSpPr>
          <p:cNvPr id="7" name="QM_6_BD.257_1#a9570d1f8?htil=1&amp;vcp=1&amp;pid=fb09d384a&amp;color=0,0,0&amp;vtp=1&amp;bt=1&amp;bbb=1&amp;hb=1"/>
          <p:cNvSpPr/>
          <p:nvPr/>
        </p:nvSpPr>
        <p:spPr>
          <a:xfrm>
            <a:off x="502920" y="579729"/>
            <a:ext cx="5495544" cy="614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Mareya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said.“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to.“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原谅）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OK.But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anymore,”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  <a:p>
            <a:endParaRPr lang="en-US" altLang="zh-CN" sz="2400" dirty="0"/>
          </a:p>
        </p:txBody>
      </p:sp>
      <p:sp>
        <p:nvSpPr>
          <p:cNvPr id="22" name="QC_7_AN.280_1#ed484bf92.bracket?vcp=1&amp;pid=a9570d1f8&amp;color=0,0,0&amp;vpa=131&amp;vtp=1"/>
          <p:cNvSpPr/>
          <p:nvPr/>
        </p:nvSpPr>
        <p:spPr>
          <a:xfrm>
            <a:off x="6796373" y="78739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3" name="QC_7_AN.282_1#79f8544fc.bracket?vcp=1&amp;pid=a9570d1f8&amp;color=0,0,0&amp;vpa=132&amp;vtp=1"/>
          <p:cNvSpPr/>
          <p:nvPr/>
        </p:nvSpPr>
        <p:spPr>
          <a:xfrm>
            <a:off x="6813200" y="188298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4" name="QC_7_AN.284_1#298d61f2c.bracket?vcp=1&amp;pid=a9570d1f8&amp;color=0,0,0&amp;vpa=133&amp;vtp=1"/>
          <p:cNvSpPr/>
          <p:nvPr/>
        </p:nvSpPr>
        <p:spPr>
          <a:xfrm>
            <a:off x="6813200" y="244591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5" name="QC_7_AN.286_1#2d3736616.bracket?vcp=1&amp;pid=a9570d1f8&amp;color=0,0,0&amp;vpa=134&amp;vtp=1"/>
          <p:cNvSpPr/>
          <p:nvPr/>
        </p:nvSpPr>
        <p:spPr>
          <a:xfrm>
            <a:off x="6825900" y="354954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 build="p"/>
      <p:bldP spid="23" grpId="0" animBg="1" build="p"/>
      <p:bldP spid="24" grpId="0" animBg="1" build="p"/>
      <p:bldP spid="25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87_1#a30eb209c.choices?htil=1&amp;vcp=1&amp;pid=a9570d1f8&amp;color=0,0,0&amp;vtp=1&amp;bbb=1"/>
          <p:cNvSpPr/>
          <p:nvPr/>
        </p:nvSpPr>
        <p:spPr>
          <a:xfrm>
            <a:off x="6199632" y="287134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.advise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B.prefer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C.promise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.praise</a:t>
            </a:r>
            <a:endParaRPr lang="en-US" altLang="zh-CN" sz="2400" dirty="0"/>
          </a:p>
        </p:txBody>
      </p:sp>
      <p:sp>
        <p:nvSpPr>
          <p:cNvPr id="3" name="QM_6_BD.257_1#a9570d1f8?htil=1&amp;vcp=1&amp;pid=fb09d384a&amp;color=0,0,0&amp;vtp=1&amp;bt=1&amp;bbb=1&amp;hb=1"/>
          <p:cNvSpPr/>
          <p:nvPr/>
        </p:nvSpPr>
        <p:spPr>
          <a:xfrm>
            <a:off x="502920" y="287134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replied.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together!</a:t>
            </a:r>
            <a:endParaRPr lang="en-US" altLang="zh-CN" sz="2400" dirty="0"/>
          </a:p>
        </p:txBody>
      </p:sp>
      <p:sp>
        <p:nvSpPr>
          <p:cNvPr id="26" name="QC_7_AN.288_1#a30eb209c.bracket?vcp=1&amp;pid=a9570d1f8&amp;color=0,0,0&amp;vpa=135&amp;vtp=1"/>
          <p:cNvSpPr/>
          <p:nvPr/>
        </p:nvSpPr>
        <p:spPr>
          <a:xfrm>
            <a:off x="6813200" y="28815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89_1#29c00b955?vcp=1&amp;pid=fb09d384a&amp;color=0,0,0&amp;vtp=1&amp;bt=1&amp;bbb=1&amp;hb=1"/>
          <p:cNvSpPr/>
          <p:nvPr/>
        </p:nvSpPr>
        <p:spPr>
          <a:xfrm>
            <a:off x="502920" y="70938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345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难度：★★★★</a:t>
            </a:r>
            <a:endParaRPr lang="en-US" altLang="zh-CN" sz="2400" dirty="0"/>
          </a:p>
        </p:txBody>
      </p:sp>
      <p:pic>
        <p:nvPicPr>
          <p:cNvPr id="3" name="QM_6_BD.289_2#29c00b955?htil=2&amp;vcp=1&amp;pid=fb09d384a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6672" y="1742787"/>
            <a:ext cx="1435608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6_BD.289_3#29c00b955?htil=2&amp;vcp=1&amp;pid=fb09d384a&amp;color=0,0,0&amp;vtp=1&amp;bbb=1&amp;hb=1"/>
          <p:cNvSpPr/>
          <p:nvPr/>
        </p:nvSpPr>
        <p:spPr>
          <a:xfrm>
            <a:off x="502920" y="3298331"/>
            <a:ext cx="5593080" cy="330729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[2024浙江中考一模]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Webster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endParaRPr lang="en-US" altLang="zh-CN" sz="2400" dirty="0"/>
          </a:p>
        </p:txBody>
      </p:sp>
      <p:sp>
        <p:nvSpPr>
          <p:cNvPr id="5" name="QM_6_EX.290_1#29c00b955?htil=1&amp;vcp=1&amp;pid=fb09d384a&amp;color=0,0,0&amp;vtp=1&amp;bbb=1&amp;hb=1"/>
          <p:cNvSpPr/>
          <p:nvPr/>
        </p:nvSpPr>
        <p:spPr>
          <a:xfrm>
            <a:off x="6199632" y="3445687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本文通过韦伯斯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特的故事展示了信念和努力的力量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C_7_BD.291_1#500fe6c80.choices?htil=1&amp;vcp=1&amp;pid=29c00b955&amp;color=0,0,0&amp;vtp=1&amp;bbb=1"/>
          <p:cNvSpPr/>
          <p:nvPr/>
        </p:nvSpPr>
        <p:spPr>
          <a:xfrm>
            <a:off x="6199632" y="4342053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.luck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B.beauty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4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C.pleasure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.courage</a:t>
            </a:r>
            <a:endParaRPr lang="en-US" altLang="zh-CN" sz="2400" dirty="0"/>
          </a:p>
        </p:txBody>
      </p:sp>
      <p:sp>
        <p:nvSpPr>
          <p:cNvPr id="7" name="QC_7_AN.292_1#500fe6c80.bracket?vcp=1&amp;pid=29c00b955&amp;color=0,0,0&amp;vpa=136&amp;vtp=1"/>
          <p:cNvSpPr/>
          <p:nvPr/>
        </p:nvSpPr>
        <p:spPr>
          <a:xfrm>
            <a:off x="6660800" y="4345736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7_BD.293_1#21658bb96.choices?htil=1&amp;vcp=1&amp;pid=29c00b955&amp;color=0,0,0&amp;vtp=1&amp;bbb=1"/>
          <p:cNvSpPr/>
          <p:nvPr/>
        </p:nvSpPr>
        <p:spPr>
          <a:xfrm>
            <a:off x="6199632" y="5243816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.often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B.never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4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C.always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.sometimes</a:t>
            </a:r>
            <a:endParaRPr lang="en-US" altLang="zh-CN" sz="2400" dirty="0"/>
          </a:p>
        </p:txBody>
      </p:sp>
      <p:sp>
        <p:nvSpPr>
          <p:cNvPr id="9" name="QC_7_AN.294_1#21658bb96.bracket?vcp=1&amp;pid=29c00b955&amp;color=0,0,0&amp;vpa=137&amp;vtp=1"/>
          <p:cNvSpPr/>
          <p:nvPr/>
        </p:nvSpPr>
        <p:spPr>
          <a:xfrm>
            <a:off x="6673500" y="5247499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89_4#29c00b955?htil=1&amp;vcp=1&amp;pid=fb09d384a&amp;color=0,0,0&amp;vtp=1&amp;bt=1&amp;bbb=1&amp;hb=1"/>
          <p:cNvSpPr/>
          <p:nvPr/>
        </p:nvSpPr>
        <p:spPr>
          <a:xfrm>
            <a:off x="502920" y="900001"/>
            <a:ext cx="5495544" cy="548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Webster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volcano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（火山）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Misti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altitude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5,821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meters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volcano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decision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journey.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8" name="QC_7_BD.295_1#ee748a9bb.choices?htil=1&amp;vcp=1&amp;pid=29c00b955&amp;color=0,0,0&amp;vtp=1&amp;bbb=1"/>
          <p:cNvSpPr/>
          <p:nvPr/>
        </p:nvSpPr>
        <p:spPr>
          <a:xfrm>
            <a:off x="6199632" y="1032259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335724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400"/>
              </a:lnSpc>
              <a:tabLst>
                <a:tab pos="335724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endParaRPr lang="en-US" altLang="zh-CN" sz="2400" dirty="0"/>
          </a:p>
        </p:txBody>
      </p:sp>
      <p:sp>
        <p:nvSpPr>
          <p:cNvPr id="9" name="QC_7_AN.296_1#ee748a9bb.bracket?vcp=1&amp;pid=29c00b955&amp;color=0,0,0&amp;vpa=138&amp;vtp=1"/>
          <p:cNvSpPr/>
          <p:nvPr/>
        </p:nvSpPr>
        <p:spPr>
          <a:xfrm>
            <a:off x="6660800" y="1035942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C_7_BD.297_1#1644c5959.choices?htil=1&amp;vcp=1&amp;pid=29c00b955&amp;color=0,0,0&amp;vtp=1&amp;bbb=1"/>
          <p:cNvSpPr/>
          <p:nvPr/>
        </p:nvSpPr>
        <p:spPr>
          <a:xfrm>
            <a:off x="6199632" y="1951167"/>
            <a:ext cx="5495544" cy="398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400"/>
              </a:lnSpc>
              <a:tabLst>
                <a:tab pos="2386330" algn="l"/>
                <a:tab pos="3477895" algn="l"/>
                <a:tab pos="488632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.like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B.with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C.against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endParaRPr lang="en-US" altLang="zh-CN" sz="2400" dirty="0"/>
          </a:p>
        </p:txBody>
      </p:sp>
      <p:sp>
        <p:nvSpPr>
          <p:cNvPr id="11" name="QC_7_AN.298_1#1644c5959.bracket?vcp=1&amp;pid=29c00b955&amp;color=0,0,0&amp;vpa=139&amp;vtp=1"/>
          <p:cNvSpPr/>
          <p:nvPr/>
        </p:nvSpPr>
        <p:spPr>
          <a:xfrm>
            <a:off x="6660800" y="1934847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2" name="QC_7_BD.299_1#72f0bd75f.choices?htil=1&amp;vcp=1&amp;pid=29c00b955&amp;color=0,0,0&amp;vtp=1&amp;bbb=1"/>
          <p:cNvSpPr/>
          <p:nvPr/>
        </p:nvSpPr>
        <p:spPr>
          <a:xfrm>
            <a:off x="6199632" y="2400302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.dreamed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B.decided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4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C.worried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.caught</a:t>
            </a:r>
            <a:endParaRPr lang="en-US" altLang="zh-CN" sz="2400" dirty="0"/>
          </a:p>
        </p:txBody>
      </p:sp>
      <p:sp>
        <p:nvSpPr>
          <p:cNvPr id="13" name="QC_7_AN.300_1#72f0bd75f.bracket?vcp=1&amp;pid=29c00b955&amp;color=0,0,0&amp;vpa=140&amp;vtp=1"/>
          <p:cNvSpPr/>
          <p:nvPr/>
        </p:nvSpPr>
        <p:spPr>
          <a:xfrm>
            <a:off x="6660800" y="2403985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  <p:bldP spid="11" grpId="0" animBg="1" build="p"/>
      <p:bldP spid="13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01_1#f6d9f94c4.choices?htil=1&amp;vcp=1&amp;pid=29c00b955&amp;color=0,0,0&amp;vtp=1&amp;bbb=1&amp;hb=1"/>
          <p:cNvSpPr/>
          <p:nvPr/>
        </p:nvSpPr>
        <p:spPr>
          <a:xfrm>
            <a:off x="6199632" y="91345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616200" algn="l"/>
                <a:tab pos="3644900" algn="l"/>
                <a:tab pos="47498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unless	           B.until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616200" algn="l"/>
                <a:tab pos="3644900" algn="l"/>
                <a:tab pos="47498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C.since	      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hen</a:t>
            </a:r>
            <a:endParaRPr lang="en-US" altLang="zh-CN" sz="2400" dirty="0"/>
          </a:p>
        </p:txBody>
      </p:sp>
      <p:sp>
        <p:nvSpPr>
          <p:cNvPr id="3" name="QC_7_BD.303_1#28c77487d.choices?htil=1&amp;vcp=1&amp;pid=29c00b955&amp;color=0,0,0&amp;vtp=1&amp;bbb=1"/>
          <p:cNvSpPr/>
          <p:nvPr/>
        </p:nvSpPr>
        <p:spPr>
          <a:xfrm>
            <a:off x="6199632" y="201662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.Actually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B.Recently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C.Suddenly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.Finally</a:t>
            </a:r>
            <a:endParaRPr lang="en-US" altLang="zh-CN" sz="2400" dirty="0"/>
          </a:p>
        </p:txBody>
      </p:sp>
      <p:sp>
        <p:nvSpPr>
          <p:cNvPr id="4" name="QC_7_BD.305_1#fb18fc64b.choices?htil=1&amp;vcp=1&amp;pid=29c00b955&amp;color=0,0,0&amp;vtp=1&amp;bbb=1"/>
          <p:cNvSpPr/>
          <p:nvPr/>
        </p:nvSpPr>
        <p:spPr>
          <a:xfrm>
            <a:off x="6199632" y="312025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.love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B.anger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C.regret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.excitement</a:t>
            </a:r>
            <a:endParaRPr lang="en-US" altLang="zh-CN" sz="2400" dirty="0"/>
          </a:p>
        </p:txBody>
      </p:sp>
      <p:sp>
        <p:nvSpPr>
          <p:cNvPr id="5" name="QC_7_BD.307_1#05aa5a49e.choices?htil=1&amp;vcp=1&amp;pid=29c00b955&amp;color=0,0,0&amp;vtp=1&amp;bbb=1"/>
          <p:cNvSpPr/>
          <p:nvPr/>
        </p:nvSpPr>
        <p:spPr>
          <a:xfrm>
            <a:off x="6199632" y="422388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.faster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B.slower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C.closer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.farther</a:t>
            </a:r>
            <a:endParaRPr lang="en-US" altLang="zh-CN" sz="2400" dirty="0"/>
          </a:p>
        </p:txBody>
      </p:sp>
      <p:sp>
        <p:nvSpPr>
          <p:cNvPr id="12" name="QM_6_BD.289_4#29c00b955?htil=1&amp;vcp=1&amp;pid=fb09d384a&amp;color=0,0,0&amp;vtp=1&amp;bt=1&amp;bbb=1&amp;hb=1"/>
          <p:cNvSpPr/>
          <p:nvPr/>
        </p:nvSpPr>
        <p:spPr>
          <a:xfrm>
            <a:off x="502920" y="91345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reached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volcano.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ached,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（顶峰）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volcano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farther,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slope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陡坡）.</a:t>
            </a:r>
            <a:endParaRPr lang="en-US" altLang="zh-CN" sz="2400" dirty="0"/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15" name="QC_7_AN.302_1#f6d9f94c4.bracket?vcp=1&amp;pid=29c00b955&amp;color=0,0,0&amp;vpa=141&amp;vtp=1"/>
          <p:cNvSpPr/>
          <p:nvPr/>
        </p:nvSpPr>
        <p:spPr>
          <a:xfrm>
            <a:off x="6673500" y="92361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7" name="QC_7_AN.304_1#28c77487d.bracket?vcp=1&amp;pid=29c00b955&amp;color=0,0,0&amp;vpa=142&amp;vtp=1"/>
          <p:cNvSpPr/>
          <p:nvPr/>
        </p:nvSpPr>
        <p:spPr>
          <a:xfrm>
            <a:off x="6660800" y="202678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9" name="QC_7_AN.306_1#fb18fc64b.bracket?vcp=1&amp;pid=29c00b955&amp;color=0,0,0&amp;vpa=143&amp;vtp=1"/>
          <p:cNvSpPr/>
          <p:nvPr/>
        </p:nvSpPr>
        <p:spPr>
          <a:xfrm>
            <a:off x="6660800" y="313041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1" name="QC_7_AN.308_1#05aa5a49e.bracket?vcp=1&amp;pid=29c00b955&amp;color=0,0,0&amp;vpa=144&amp;vtp=1"/>
          <p:cNvSpPr/>
          <p:nvPr/>
        </p:nvSpPr>
        <p:spPr>
          <a:xfrm>
            <a:off x="6660800" y="423404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 build="p"/>
      <p:bldP spid="17" grpId="0" animBg="1" build="p"/>
      <p:bldP spid="19" grpId="0" animBg="1" build="p"/>
      <p:bldP spid="21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09_1#c54f8e190.choices?htil=1&amp;vcp=1&amp;pid=29c00b955&amp;color=0,0,0&amp;vtp=1&amp;bbb=1&amp;hb=1"/>
          <p:cNvSpPr/>
          <p:nvPr/>
        </p:nvSpPr>
        <p:spPr>
          <a:xfrm>
            <a:off x="6199632" y="117507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400300" algn="l"/>
                <a:tab pos="3530600" algn="l"/>
                <a:tab pos="45847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	                B.small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400300" algn="l"/>
                <a:tab pos="3530600" algn="l"/>
                <a:tab pos="45847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C.right	           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mpolite</a:t>
            </a:r>
            <a:endParaRPr lang="en-US" altLang="zh-CN" sz="2400" dirty="0"/>
          </a:p>
        </p:txBody>
      </p:sp>
      <p:sp>
        <p:nvSpPr>
          <p:cNvPr id="3" name="QC_7_BD.311_1#e2de86c34.choices?htil=1&amp;vcp=1&amp;pid=29c00b955&amp;color=0,0,0&amp;vtp=1&amp;bbb=1"/>
          <p:cNvSpPr/>
          <p:nvPr/>
        </p:nvSpPr>
        <p:spPr>
          <a:xfrm>
            <a:off x="6199632" y="2278241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9981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.forgot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B.doubted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31240">
              <a:lnSpc>
                <a:spcPts val="4200"/>
              </a:lnSpc>
              <a:tabLst>
                <a:tab pos="35998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C.realized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.suggested</a:t>
            </a:r>
            <a:endParaRPr lang="en-US" altLang="zh-CN" sz="2400" dirty="0"/>
          </a:p>
        </p:txBody>
      </p:sp>
      <p:sp>
        <p:nvSpPr>
          <p:cNvPr id="4" name="QC_7_BD.313_1#9ec1e77b2.choices?htil=1&amp;vcp=1&amp;pid=29c00b955&amp;color=0,0,0&amp;vtp=1&amp;bbb=1&amp;hb=1"/>
          <p:cNvSpPr/>
          <p:nvPr/>
        </p:nvSpPr>
        <p:spPr>
          <a:xfrm>
            <a:off x="6199632" y="3381871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616200" algn="l"/>
                <a:tab pos="3479800" algn="l"/>
                <a:tab pos="47625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cried	             B.ran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616200" algn="l"/>
                <a:tab pos="3479800" algn="l"/>
                <a:tab pos="4762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C.visited   	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.planned</a:t>
            </a:r>
            <a:endParaRPr lang="en-US" altLang="zh-CN" sz="2400" dirty="0"/>
          </a:p>
        </p:txBody>
      </p:sp>
      <p:sp>
        <p:nvSpPr>
          <p:cNvPr id="8" name="QM_6_BD.289_4#29c00b955?htil=1&amp;vcp=1&amp;pid=fb09d384a&amp;color=0,0,0&amp;vtp=1&amp;bt=1&amp;bbb=1&amp;hb=1"/>
          <p:cNvSpPr/>
          <p:nvPr/>
        </p:nvSpPr>
        <p:spPr>
          <a:xfrm>
            <a:off x="502920" y="1175070"/>
            <a:ext cx="5495544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runner,”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climbed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peak.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3" name="QC_7_AN.310_1#c54f8e190.bracket?vcp=1&amp;pid=29c00b955&amp;color=0,0,0&amp;vpa=145&amp;vtp=1"/>
          <p:cNvSpPr/>
          <p:nvPr/>
        </p:nvSpPr>
        <p:spPr>
          <a:xfrm>
            <a:off x="6813200" y="118523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5" name="QC_7_AN.312_1#e2de86c34.bracket?vcp=1&amp;pid=29c00b955&amp;color=0,0,0&amp;vpa=146&amp;vtp=1"/>
          <p:cNvSpPr/>
          <p:nvPr/>
        </p:nvSpPr>
        <p:spPr>
          <a:xfrm>
            <a:off x="6796373" y="228840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7" name="QC_7_AN.314_1#9ec1e77b2.bracket?vcp=1&amp;pid=29c00b955&amp;color=0,0,0&amp;vpa=147&amp;vtp=1"/>
          <p:cNvSpPr/>
          <p:nvPr/>
        </p:nvSpPr>
        <p:spPr>
          <a:xfrm>
            <a:off x="6825900" y="339203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 build="p"/>
      <p:bldP spid="25" grpId="0" animBg="1" build="p"/>
      <p:bldP spid="27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f6d972ab.fixed?vcp=1&amp;pid=3d2b138a3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话题一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人物故事已考话题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15_1#d020a78e3.choices?htil=1&amp;vcp=1&amp;pid=29c00b955&amp;color=0,0,0&amp;vtp=1&amp;bbb=1&amp;hb=1"/>
          <p:cNvSpPr/>
          <p:nvPr/>
        </p:nvSpPr>
        <p:spPr>
          <a:xfrm>
            <a:off x="6199632" y="1767715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641600" algn="l"/>
                <a:tab pos="3644900" algn="l"/>
                <a:tab pos="4597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.pride	             B.pain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641600" algn="l"/>
                <a:tab pos="3644900" algn="l"/>
                <a:tab pos="45974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C.fear	             D.trouble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3" name="QC_7_BD.317_1#a791031d6.choices?htil=1&amp;vcp=1&amp;pid=29c00b955&amp;color=0,0,0&amp;vtp=1&amp;bbb=1&amp;hb=1"/>
          <p:cNvSpPr/>
          <p:nvPr/>
        </p:nvSpPr>
        <p:spPr>
          <a:xfrm>
            <a:off x="6199632" y="2870886"/>
            <a:ext cx="5495544" cy="12768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641600" algn="l"/>
                <a:tab pos="3644900" algn="l"/>
                <a:tab pos="4597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nothing	B.anything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641600" algn="l"/>
                <a:tab pos="3644900" algn="l"/>
                <a:tab pos="45974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C.something        D.everything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4" name="QC_7_BD.319_1#d07e69d92.choices?htil=1&amp;vcp=1&amp;pid=29c00b955&amp;color=0,0,0&amp;vtp=1&amp;bbb=1"/>
          <p:cNvSpPr/>
          <p:nvPr/>
        </p:nvSpPr>
        <p:spPr>
          <a:xfrm>
            <a:off x="6199632" y="4039731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519680" algn="l"/>
                <a:tab pos="3477895" algn="l"/>
                <a:tab pos="452437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.free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B.real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C.kind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.weak</a:t>
            </a:r>
            <a:endParaRPr lang="en-US" altLang="zh-CN" sz="2400" dirty="0"/>
          </a:p>
        </p:txBody>
      </p:sp>
      <p:sp>
        <p:nvSpPr>
          <p:cNvPr id="5" name="QM_6_BD.289_4#29c00b955?htil=1&amp;vcp=1&amp;pid=fb09d384a&amp;color=0,0,0&amp;vtp=1&amp;bt=1&amp;bbb=1&amp;hb=1"/>
          <p:cNvSpPr/>
          <p:nvPr/>
        </p:nvSpPr>
        <p:spPr>
          <a:xfrm>
            <a:off x="502920" y="1767715"/>
            <a:ext cx="5495544" cy="3852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cities,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accomplishing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Webster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runner.</a:t>
            </a:r>
            <a:endParaRPr lang="en-US" altLang="zh-CN" sz="2400" dirty="0"/>
          </a:p>
        </p:txBody>
      </p:sp>
      <p:sp>
        <p:nvSpPr>
          <p:cNvPr id="29" name="QC_7_AN.316_1#d020a78e3.bracket?vcp=1&amp;pid=29c00b955&amp;color=0,0,0&amp;vpa=148&amp;vtp=1"/>
          <p:cNvSpPr/>
          <p:nvPr/>
        </p:nvSpPr>
        <p:spPr>
          <a:xfrm>
            <a:off x="6813200" y="177787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31" name="QC_7_AN.318_1#a791031d6.bracket?vcp=1&amp;pid=29c00b955&amp;color=0,0,0&amp;vpa=149&amp;vtp=1"/>
          <p:cNvSpPr/>
          <p:nvPr/>
        </p:nvSpPr>
        <p:spPr>
          <a:xfrm>
            <a:off x="6813200" y="288104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33" name="QC_7_AN.320_1#d07e69d92.bracket?vcp=1&amp;pid=29c00b955&amp;color=0,0,0&amp;vpa=150&amp;vtp=1"/>
          <p:cNvSpPr/>
          <p:nvPr/>
        </p:nvSpPr>
        <p:spPr>
          <a:xfrm>
            <a:off x="6825900" y="402830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 build="p"/>
      <p:bldP spid="31" grpId="0" animBg="1" build="p"/>
      <p:bldP spid="33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9e177e6a.fixed?vcp=1&amp;pid=3d2b138a3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话题三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趣味故事猜押话题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21_1#e457cd765?htil=1&amp;vcp=1&amp;pid=753350e22&amp;color=0,0,0&amp;vtp=1&amp;bt=1&amp;bbb=1&amp;hb=1"/>
          <p:cNvSpPr/>
          <p:nvPr/>
        </p:nvSpPr>
        <p:spPr>
          <a:xfrm>
            <a:off x="502920" y="1287705"/>
            <a:ext cx="5495544" cy="52886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：人与自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377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[2023温州鹿城区三模]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Nobody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baker.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cakes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endParaRPr lang="en-US" altLang="zh-CN" sz="2400" dirty="0"/>
          </a:p>
        </p:txBody>
      </p:sp>
      <p:sp>
        <p:nvSpPr>
          <p:cNvPr id="3" name="QM_6_EX.322_1#e457cd765?htil=1&amp;vcp=1&amp;pid=753350e22&amp;color=0,0,0&amp;vtp=1&amp;bbb=1&amp;hb=1"/>
          <p:cNvSpPr/>
          <p:nvPr/>
        </p:nvSpPr>
        <p:spPr>
          <a:xfrm>
            <a:off x="6199632" y="900000"/>
            <a:ext cx="5495544" cy="14270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主要讲述了机智的佩佩和富有的糕饼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师的故事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7_BD.323_1#72f1122f4.choices?htil=1&amp;vcp=1&amp;pid=e457cd765&amp;color=0,0,0&amp;vtp=1&amp;bbb=1"/>
          <p:cNvSpPr/>
          <p:nvPr/>
        </p:nvSpPr>
        <p:spPr>
          <a:xfrm>
            <a:off x="6199632" y="2385265"/>
            <a:ext cx="5495544" cy="931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9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.lazy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B.wealthy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C.careless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.popular</a:t>
            </a:r>
            <a:endParaRPr lang="en-US" altLang="zh-CN" sz="2400" dirty="0"/>
          </a:p>
        </p:txBody>
      </p:sp>
      <p:sp>
        <p:nvSpPr>
          <p:cNvPr id="5" name="QC_7_AN.324_1#72f1122f4.bracket?vcp=1&amp;pid=e457cd765&amp;color=0,0,0&amp;vpa=151&amp;vtp=1"/>
          <p:cNvSpPr/>
          <p:nvPr/>
        </p:nvSpPr>
        <p:spPr>
          <a:xfrm>
            <a:off x="6673500" y="2386789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pic>
        <p:nvPicPr>
          <p:cNvPr id="6" name="C_5#753350e22?vcp=1&amp;pid=e9e177e6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7" name="C_5_BD#753350e22?vcp=1&amp;pid=e9e177e6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25_1#a5625bfbe.choices?htil=1&amp;vcp=1&amp;pid=e457cd765&amp;color=0,0,0&amp;vtp=1&amp;bbb=1"/>
          <p:cNvSpPr/>
          <p:nvPr/>
        </p:nvSpPr>
        <p:spPr>
          <a:xfrm>
            <a:off x="6199632" y="90710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.never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B.always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C.often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.sometimes</a:t>
            </a:r>
            <a:endParaRPr lang="en-US" altLang="zh-CN" sz="2400" dirty="0"/>
          </a:p>
        </p:txBody>
      </p:sp>
      <p:sp>
        <p:nvSpPr>
          <p:cNvPr id="3" name="QC_7_BD.327_1#e47b4bc17.choices?htil=1&amp;vcp=1&amp;pid=e457cd765&amp;color=0,0,0&amp;vtp=1&amp;bbb=1"/>
          <p:cNvSpPr/>
          <p:nvPr/>
        </p:nvSpPr>
        <p:spPr>
          <a:xfrm>
            <a:off x="6199632" y="1877328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.selling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B.spreading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C.stealing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.imagining</a:t>
            </a:r>
            <a:endParaRPr lang="en-US" altLang="zh-CN" sz="2400" dirty="0"/>
          </a:p>
        </p:txBody>
      </p:sp>
      <p:sp>
        <p:nvSpPr>
          <p:cNvPr id="16" name="QM_6_BD.321_1#e457cd765?htil=1&amp;vcp=1&amp;pid=753350e22&amp;color=0,0,0&amp;vtp=1&amp;bt=1&amp;bbb=1&amp;hb=1"/>
          <p:cNvSpPr/>
          <p:nvPr/>
        </p:nvSpPr>
        <p:spPr>
          <a:xfrm>
            <a:off x="502920" y="90710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hungry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delicious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noticed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shouted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cakes!”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8" name="QC_7_AN.326_1#a5625bfbe.bracket?vcp=1&amp;pid=e457cd765&amp;color=0,0,0&amp;vpa=152&amp;vtp=1"/>
          <p:cNvSpPr/>
          <p:nvPr/>
        </p:nvSpPr>
        <p:spPr>
          <a:xfrm>
            <a:off x="6660800" y="91726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9" name="QC_7_AN.328_1#e47b4bc17.bracket?vcp=1&amp;pid=e457cd765&amp;color=0,0,0&amp;vpa=153&amp;vtp=1"/>
          <p:cNvSpPr/>
          <p:nvPr/>
        </p:nvSpPr>
        <p:spPr>
          <a:xfrm>
            <a:off x="6660800" y="1887488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build="p"/>
      <p:bldP spid="19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29_1#355a7fc1a.choices?htil=1&amp;vcp=1&amp;pid=e457cd765&amp;color=0,0,0&amp;vtp=1&amp;bbb=1"/>
          <p:cNvSpPr/>
          <p:nvPr/>
        </p:nvSpPr>
        <p:spPr>
          <a:xfrm>
            <a:off x="6199632" y="899999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.messages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B.secrets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C.truth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.pleasure</a:t>
            </a:r>
            <a:endParaRPr lang="en-US" altLang="zh-CN" sz="2400" dirty="0"/>
          </a:p>
        </p:txBody>
      </p:sp>
      <p:sp>
        <p:nvSpPr>
          <p:cNvPr id="3" name="QC_7_BD.331_1#7a3b5c6e2.choices?htil=1&amp;vcp=1&amp;pid=e457cd765&amp;color=0,0,0&amp;vtp=1&amp;bbb=1"/>
          <p:cNvSpPr/>
          <p:nvPr/>
        </p:nvSpPr>
        <p:spPr>
          <a:xfrm>
            <a:off x="6199632" y="1855013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.sadly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B.angrily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C.shyly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.nervously</a:t>
            </a:r>
            <a:endParaRPr lang="en-US" altLang="zh-CN" sz="2400" dirty="0"/>
          </a:p>
        </p:txBody>
      </p:sp>
      <p:sp>
        <p:nvSpPr>
          <p:cNvPr id="4" name="QC_7_BD.333_1#cdec687ff.choices?htil=1&amp;vcp=1&amp;pid=e457cd765&amp;color=0,0,0&amp;vtp=1&amp;bbb=1"/>
          <p:cNvSpPr/>
          <p:nvPr/>
        </p:nvSpPr>
        <p:spPr>
          <a:xfrm>
            <a:off x="6199632" y="2782113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6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silent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asleep</a:t>
            </a:r>
            <a:endParaRPr lang="en-US" altLang="zh-CN" sz="2400" dirty="0"/>
          </a:p>
        </p:txBody>
      </p:sp>
      <p:sp>
        <p:nvSpPr>
          <p:cNvPr id="14" name="QM_6_BD.321_1#e457cd765?htil=1&amp;vcp=1&amp;pid=753350e22&amp;color=0,0,0&amp;vtp=1&amp;bt=1&amp;bbb=1&amp;hb=1"/>
          <p:cNvSpPr/>
          <p:nvPr/>
        </p:nvSpPr>
        <p:spPr>
          <a:xfrm>
            <a:off x="502920" y="900000"/>
            <a:ext cx="5495544" cy="563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cakes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continued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审判）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6" name="QC_7_AN.330_1#355a7fc1a.bracket?vcp=1&amp;pid=e457cd765&amp;color=0,0,0&amp;vpa=154&amp;vtp=1"/>
          <p:cNvSpPr/>
          <p:nvPr/>
        </p:nvSpPr>
        <p:spPr>
          <a:xfrm>
            <a:off x="6660800" y="909016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7" name="QC_7_AN.332_1#7a3b5c6e2.bracket?vcp=1&amp;pid=e457cd765&amp;color=0,0,0&amp;vpa=155&amp;vtp=1"/>
          <p:cNvSpPr/>
          <p:nvPr/>
        </p:nvSpPr>
        <p:spPr>
          <a:xfrm>
            <a:off x="6673500" y="1864030"/>
            <a:ext cx="4238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8" name="QC_7_AN.334_1#cdec687ff.bracket?vcp=1&amp;pid=e457cd765&amp;color=0,0,0&amp;vpa=156&amp;vtp=1"/>
          <p:cNvSpPr/>
          <p:nvPr/>
        </p:nvSpPr>
        <p:spPr>
          <a:xfrm>
            <a:off x="6660800" y="2791130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 build="p"/>
      <p:bldP spid="17" grpId="0" animBg="1" build="p"/>
      <p:bldP spid="18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35_1#9060dd751.choices?htil=1&amp;vcp=1&amp;pid=e457cd765&amp;color=0,0,0&amp;vtp=1&amp;bbb=1"/>
          <p:cNvSpPr/>
          <p:nvPr/>
        </p:nvSpPr>
        <p:spPr>
          <a:xfrm>
            <a:off x="6199632" y="90710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.pulled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B.saved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C.borrowed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.divided</a:t>
            </a:r>
            <a:endParaRPr lang="en-US" altLang="zh-CN" sz="2400" dirty="0"/>
          </a:p>
        </p:txBody>
      </p:sp>
      <p:sp>
        <p:nvSpPr>
          <p:cNvPr id="3" name="QC_7_BD.337_1#024489817.choices?htil=1&amp;vcp=1&amp;pid=e457cd765&amp;color=0,0,0&amp;vtp=1&amp;bbb=1&amp;hb=1"/>
          <p:cNvSpPr/>
          <p:nvPr/>
        </p:nvSpPr>
        <p:spPr>
          <a:xfrm>
            <a:off x="6199632" y="2016317"/>
            <a:ext cx="5495544" cy="126089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794000" algn="l"/>
                <a:tab pos="43307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nothing	          B.anything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794000" algn="l"/>
                <a:tab pos="43307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C.something         D.everything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4" name="QC_7_BD.339_1#23770a9a7.choices?htil=1&amp;vcp=1&amp;pid=e457cd765&amp;color=0,0,0&amp;vtp=1&amp;bbb=1&amp;hb=1"/>
          <p:cNvSpPr/>
          <p:nvPr/>
        </p:nvSpPr>
        <p:spPr>
          <a:xfrm>
            <a:off x="6199632" y="3129306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794000" algn="l"/>
                <a:tab pos="43307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.if	          B.although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794000" algn="l"/>
                <a:tab pos="43307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C.because             D.until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11" name="QM_6_BD.321_1#e457cd765?htil=1&amp;vcp=1&amp;pid=753350e22&amp;color=0,0,0&amp;vtp=1&amp;bt=1&amp;bbb=1&amp;hb=1"/>
          <p:cNvSpPr/>
          <p:nvPr/>
        </p:nvSpPr>
        <p:spPr>
          <a:xfrm>
            <a:off x="502920" y="90710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coins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gathered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case.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coins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cakes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paid!”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baker.</a:t>
            </a:r>
            <a:endParaRPr lang="en-US" altLang="zh-CN" sz="2400" dirty="0"/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17" name="QC_7_AN.336_1#9060dd751.bracket?vcp=1&amp;pid=e457cd765&amp;color=0,0,0&amp;vpa=157&amp;vtp=1"/>
          <p:cNvSpPr/>
          <p:nvPr/>
        </p:nvSpPr>
        <p:spPr>
          <a:xfrm>
            <a:off x="6660800" y="91726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9" name="QC_7_AN.338_1#024489817.bracket?vcp=1&amp;pid=e457cd765&amp;color=0,0,0&amp;vpa=158&amp;vtp=1"/>
          <p:cNvSpPr/>
          <p:nvPr/>
        </p:nvSpPr>
        <p:spPr>
          <a:xfrm>
            <a:off x="6660800" y="202647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1" name="QC_7_AN.340_1#23770a9a7.bracket?vcp=1&amp;pid=e457cd765&amp;color=0,0,0&amp;vpa=159&amp;vtp=1"/>
          <p:cNvSpPr/>
          <p:nvPr/>
        </p:nvSpPr>
        <p:spPr>
          <a:xfrm>
            <a:off x="6673500" y="313946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build="p"/>
      <p:bldP spid="19" grpId="0" animBg="1" build="p"/>
      <p:bldP spid="21" grpId="0" animBg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41_1#af4b7a65c.choices?htil=1&amp;vcp=1&amp;pid=e457cd765&amp;color=0,0,0&amp;vtp=1&amp;bbb=1"/>
          <p:cNvSpPr/>
          <p:nvPr/>
        </p:nvSpPr>
        <p:spPr>
          <a:xfrm>
            <a:off x="6199632" y="900000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.hid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B.cleaned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4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C.shook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.watched</a:t>
            </a:r>
            <a:endParaRPr lang="en-US" altLang="zh-CN" sz="2400" dirty="0"/>
          </a:p>
        </p:txBody>
      </p:sp>
      <p:sp>
        <p:nvSpPr>
          <p:cNvPr id="3" name="QC_7_BD.343_1#c0cce26f3.choices?htil=1&amp;vcp=1&amp;pid=e457cd765&amp;color=0,0,0&amp;vtp=1&amp;bbb=1&amp;hb=1"/>
          <p:cNvSpPr/>
          <p:nvPr/>
        </p:nvSpPr>
        <p:spPr>
          <a:xfrm>
            <a:off x="6199632" y="1790625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2717800" algn="l"/>
                <a:tab pos="3886200" algn="l"/>
                <a:tab pos="50165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	           B.shape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600"/>
              </a:lnSpc>
              <a:tabLst>
                <a:tab pos="2717800" algn="l"/>
                <a:tab pos="3886200" algn="l"/>
                <a:tab pos="5016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C.value	            D.color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4" name="QC_7_BD.345_1#4ef27cdb4.choices?htil=1&amp;vcp=1&amp;pid=e457cd765&amp;color=0,0,0&amp;vtp=1&amp;bbb=1"/>
          <p:cNvSpPr/>
          <p:nvPr/>
        </p:nvSpPr>
        <p:spPr>
          <a:xfrm>
            <a:off x="6199632" y="2685975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.funny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B.fair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4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C.polite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.necessary</a:t>
            </a:r>
            <a:endParaRPr lang="en-US" altLang="zh-CN" sz="2400" dirty="0"/>
          </a:p>
        </p:txBody>
      </p:sp>
      <p:sp>
        <p:nvSpPr>
          <p:cNvPr id="8" name="QM_6_BD.321_1#e457cd765?htil=1&amp;vcp=1&amp;pid=753350e22&amp;color=0,0,0&amp;vtp=1&amp;bt=1&amp;bbb=1&amp;hb=1"/>
          <p:cNvSpPr/>
          <p:nvPr/>
        </p:nvSpPr>
        <p:spPr>
          <a:xfrm>
            <a:off x="502920" y="900001"/>
            <a:ext cx="5495544" cy="553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hands.“Baker,”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clinking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发出叮当响）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nodded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excitement.“And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coins?”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Pepe.“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.“Judge,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?”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smiled.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“What?!”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paid!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coins!”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3" name="QC_7_AN.342_1#af4b7a65c.bracket?vcp=1&amp;pid=e457cd765&amp;color=0,0,0&amp;vpa=160&amp;vtp=1"/>
          <p:cNvSpPr/>
          <p:nvPr/>
        </p:nvSpPr>
        <p:spPr>
          <a:xfrm>
            <a:off x="6813200" y="900000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5" name="QC_7_AN.344_1#c0cce26f3.bracket?vcp=1&amp;pid=e457cd765&amp;color=0,0,0&amp;vpa=161&amp;vtp=1"/>
          <p:cNvSpPr/>
          <p:nvPr/>
        </p:nvSpPr>
        <p:spPr>
          <a:xfrm>
            <a:off x="6796373" y="1790625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7" name="QC_7_AN.346_1#4ef27cdb4.bracket?vcp=1&amp;pid=e457cd765&amp;color=0,0,0&amp;vpa=162&amp;vtp=1"/>
          <p:cNvSpPr/>
          <p:nvPr/>
        </p:nvSpPr>
        <p:spPr>
          <a:xfrm>
            <a:off x="6825900" y="2685975"/>
            <a:ext cx="4238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 build="p"/>
      <p:bldP spid="25" grpId="0" animBg="1" build="p"/>
      <p:bldP spid="27" grpId="0" animBg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47_1#44b95444a.choices?htil=1&amp;vcp=1&amp;pid=e457cd765&amp;color=0,0,0&amp;vtp=1&amp;bbb=1&amp;hb=1"/>
          <p:cNvSpPr/>
          <p:nvPr/>
        </p:nvSpPr>
        <p:spPr>
          <a:xfrm>
            <a:off x="6199632" y="149099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692400" algn="l"/>
                <a:tab pos="3848100" algn="l"/>
                <a:tab pos="51816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lucky	             B.ready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692400" algn="l"/>
                <a:tab pos="3848100" algn="l"/>
                <a:tab pos="51816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C.helpful	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D.right </a:t>
            </a:r>
            <a:endParaRPr lang="en-US" altLang="zh-CN" sz="2400" dirty="0"/>
          </a:p>
        </p:txBody>
      </p:sp>
      <p:sp>
        <p:nvSpPr>
          <p:cNvPr id="3" name="QC_7_BD.349_1#98750944b.choices?htil=1&amp;vcp=1&amp;pid=e457cd765&amp;color=0,0,0&amp;vtp=1&amp;bbb=1&amp;hb=1"/>
          <p:cNvSpPr/>
          <p:nvPr/>
        </p:nvSpPr>
        <p:spPr>
          <a:xfrm>
            <a:off x="6199632" y="2556316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692400" algn="l"/>
                <a:tab pos="3848100" algn="l"/>
                <a:tab pos="51816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	               B.how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692400" algn="l"/>
                <a:tab pos="3848100" algn="l"/>
                <a:tab pos="51816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C.what	         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hy</a:t>
            </a:r>
            <a:endParaRPr lang="en-US" altLang="zh-CN" sz="2400" dirty="0"/>
          </a:p>
        </p:txBody>
      </p:sp>
      <p:sp>
        <p:nvSpPr>
          <p:cNvPr id="4" name="QC_7_BD.351_1#94c189746.choices?htil=1&amp;vcp=1&amp;pid=e457cd765&amp;color=0,0,0&amp;vtp=1&amp;bbb=1&amp;hb=1"/>
          <p:cNvSpPr/>
          <p:nvPr/>
        </p:nvSpPr>
        <p:spPr>
          <a:xfrm>
            <a:off x="6199632" y="3659946"/>
            <a:ext cx="5495544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692400" algn="l"/>
                <a:tab pos="3848100" algn="l"/>
                <a:tab pos="51816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honesty	B.kindness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692400" algn="l"/>
                <a:tab pos="3848100" algn="l"/>
                <a:tab pos="51816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C.carefulness         D.cleverness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5" name="QM_6_BD.321_1#e457cd765?htil=1&amp;vcp=1&amp;pid=753350e22&amp;color=0,0,0&amp;vtp=1&amp;bt=1&amp;bbb=1&amp;hb=1"/>
          <p:cNvSpPr/>
          <p:nvPr/>
        </p:nvSpPr>
        <p:spPr>
          <a:xfrm>
            <a:off x="502920" y="1490990"/>
            <a:ext cx="5495544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“Baker,”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cakes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coins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laughed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Pepe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29" name="QC_7_AN.348_1#44b95444a.bracket?vcp=1&amp;pid=e457cd765&amp;color=0,0,0&amp;vpa=163&amp;vtp=1"/>
          <p:cNvSpPr/>
          <p:nvPr/>
        </p:nvSpPr>
        <p:spPr>
          <a:xfrm>
            <a:off x="6813200" y="150115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31" name="QC_7_AN.350_1#98750944b.bracket?vcp=1&amp;pid=e457cd765&amp;color=0,0,0&amp;vpa=164&amp;vtp=1"/>
          <p:cNvSpPr/>
          <p:nvPr/>
        </p:nvSpPr>
        <p:spPr>
          <a:xfrm>
            <a:off x="6813200" y="256647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33" name="QC_7_AN.352_1#94c189746.bracket?vcp=1&amp;pid=e457cd765&amp;color=0,0,0&amp;vpa=165&amp;vtp=1"/>
          <p:cNvSpPr/>
          <p:nvPr/>
        </p:nvSpPr>
        <p:spPr>
          <a:xfrm>
            <a:off x="6813200" y="367010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 build="p"/>
      <p:bldP spid="31" grpId="0" animBg="1" build="p"/>
      <p:bldP spid="33" grpId="0" animBg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53_1#459d20fc9?htil=1&amp;vcp=1&amp;pid=753350e22&amp;color=0,0,0&amp;vtp=1&amp;bt=1&amp;bbb=1&amp;hb=1"/>
          <p:cNvSpPr/>
          <p:nvPr/>
        </p:nvSpPr>
        <p:spPr>
          <a:xfrm>
            <a:off x="502920" y="1181420"/>
            <a:ext cx="5495544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·良好的人际关系与人际交往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356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deaf,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pretended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假装）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ill.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M_6_EX.354_1#459d20fc9?htil=1&amp;vcp=1&amp;pid=753350e22&amp;color=0,0,0&amp;vtp=1&amp;bbb=1&amp;hb=1"/>
          <p:cNvSpPr/>
          <p:nvPr/>
        </p:nvSpPr>
        <p:spPr>
          <a:xfrm>
            <a:off x="6199632" y="1181420"/>
            <a:ext cx="5495544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主要讲述了一个几乎失聪的人引发的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一系列误解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7_BD.355_1#1bc9bcc45.choices?htil=1&amp;vcp=1&amp;pid=459d20fc9&amp;color=0,0,0&amp;vtp=1&amp;bbb=1&amp;hb=1"/>
          <p:cNvSpPr/>
          <p:nvPr/>
        </p:nvSpPr>
        <p:spPr>
          <a:xfrm>
            <a:off x="6199632" y="2838135"/>
            <a:ext cx="5495544" cy="12462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124200" algn="l"/>
                <a:tab pos="4660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	    B.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3124200" algn="l"/>
                <a:tab pos="46609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C.everything        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.nothing</a:t>
            </a:r>
            <a:endParaRPr lang="en-US" altLang="zh-CN" sz="2400" dirty="0"/>
          </a:p>
        </p:txBody>
      </p:sp>
      <p:sp>
        <p:nvSpPr>
          <p:cNvPr id="5" name="QC_7_AN.356_1#1bc9bcc45.bracket?vcp=1&amp;pid=459d20fc9&amp;color=0,0,0&amp;vpa=166&amp;vtp=1"/>
          <p:cNvSpPr/>
          <p:nvPr/>
        </p:nvSpPr>
        <p:spPr>
          <a:xfrm>
            <a:off x="6660800" y="284829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6" name="QC_7_BD.357_1#4d0ec6d19.choices?htil=1&amp;vcp=1&amp;pid=459d20fc9&amp;color=0,0,0&amp;vtp=1&amp;bbb=1"/>
          <p:cNvSpPr/>
          <p:nvPr/>
        </p:nvSpPr>
        <p:spPr>
          <a:xfrm>
            <a:off x="6199632" y="3963089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408555" algn="l"/>
                <a:tab pos="3573145" algn="l"/>
                <a:tab pos="4660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.who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B.when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C.what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.how</a:t>
            </a:r>
            <a:endParaRPr lang="en-US" altLang="zh-CN" sz="2400" dirty="0"/>
          </a:p>
        </p:txBody>
      </p:sp>
      <p:sp>
        <p:nvSpPr>
          <p:cNvPr id="7" name="QC_7_AN.358_1#4d0ec6d19.bracket?vcp=1&amp;pid=459d20fc9&amp;color=0,0,0&amp;vpa=167&amp;vtp=1"/>
          <p:cNvSpPr/>
          <p:nvPr/>
        </p:nvSpPr>
        <p:spPr>
          <a:xfrm>
            <a:off x="6660800" y="395165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59_1#6558e78ff.choices?htil=1&amp;vcp=1&amp;pid=459d20fc9&amp;color=0,0,0&amp;vtp=1&amp;bbb=1"/>
          <p:cNvSpPr/>
          <p:nvPr/>
        </p:nvSpPr>
        <p:spPr>
          <a:xfrm>
            <a:off x="6199632" y="813812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.refused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B.decided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C.forgot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.happened</a:t>
            </a:r>
            <a:endParaRPr lang="en-US" altLang="zh-CN" sz="2400" dirty="0"/>
          </a:p>
        </p:txBody>
      </p:sp>
      <p:sp>
        <p:nvSpPr>
          <p:cNvPr id="3" name="QC_7_BD.361_1#47cadb278.choices?htil=1&amp;vcp=1&amp;pid=459d20fc9&amp;color=0,0,0&amp;vtp=1&amp;bbb=1"/>
          <p:cNvSpPr/>
          <p:nvPr/>
        </p:nvSpPr>
        <p:spPr>
          <a:xfrm>
            <a:off x="6199632" y="187913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.loudly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B.quietly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C.clearly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.carefully</a:t>
            </a:r>
            <a:endParaRPr lang="en-US" altLang="zh-CN" sz="2400" dirty="0"/>
          </a:p>
        </p:txBody>
      </p:sp>
      <p:sp>
        <p:nvSpPr>
          <p:cNvPr id="4" name="QC_7_BD.363_1#2f84ee797.choices?htil=1&amp;vcp=1&amp;pid=459d20fc9&amp;color=0,0,0&amp;vtp=1&amp;bbb=1"/>
          <p:cNvSpPr/>
          <p:nvPr/>
        </p:nvSpPr>
        <p:spPr>
          <a:xfrm>
            <a:off x="6199632" y="2976101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281555" algn="l"/>
                <a:tab pos="3242945" algn="l"/>
                <a:tab pos="43815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B.for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C.with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.under</a:t>
            </a:r>
            <a:endParaRPr lang="en-US" altLang="zh-CN" sz="2400" dirty="0"/>
          </a:p>
        </p:txBody>
      </p:sp>
      <p:sp>
        <p:nvSpPr>
          <p:cNvPr id="5" name="QC_7_BD.365_1#817a60208.choices?htil=1&amp;vcp=1&amp;pid=459d20fc9&amp;color=0,0,0&amp;vtp=1&amp;bbb=1"/>
          <p:cNvSpPr/>
          <p:nvPr/>
        </p:nvSpPr>
        <p:spPr>
          <a:xfrm>
            <a:off x="6199632" y="351743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.Before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B.Because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C.Though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.If</a:t>
            </a:r>
            <a:endParaRPr lang="en-US" altLang="zh-CN" sz="2400" dirty="0"/>
          </a:p>
        </p:txBody>
      </p:sp>
      <p:sp>
        <p:nvSpPr>
          <p:cNvPr id="15" name="QM_6_BD.353_1#459d20fc9?htil=1&amp;vcp=1&amp;pid=753350e22&amp;color=0,0,0&amp;vtp=1&amp;bt=1&amp;bbb=1&amp;hb=1"/>
          <p:cNvSpPr/>
          <p:nvPr/>
        </p:nvSpPr>
        <p:spPr>
          <a:xfrm>
            <a:off x="502920" y="696771"/>
            <a:ext cx="5495544" cy="590153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thought.“Well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lips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嘴唇）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side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answers.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feeling?”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okay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wonderful.”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endParaRPr lang="en-US" altLang="zh-CN" sz="2400" dirty="0"/>
          </a:p>
        </p:txBody>
      </p:sp>
      <p:sp>
        <p:nvSpPr>
          <p:cNvPr id="17" name="QC_7_AN.360_1#6558e78ff.bracket?vcp=1&amp;pid=459d20fc9&amp;color=0,0,0&amp;vpa=168&amp;vtp=1"/>
          <p:cNvSpPr/>
          <p:nvPr/>
        </p:nvSpPr>
        <p:spPr>
          <a:xfrm>
            <a:off x="6673500" y="823972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8" name="QC_7_AN.362_1#47cadb278.bracket?vcp=1&amp;pid=459d20fc9&amp;color=0,0,0&amp;vpa=169&amp;vtp=1"/>
          <p:cNvSpPr/>
          <p:nvPr/>
        </p:nvSpPr>
        <p:spPr>
          <a:xfrm>
            <a:off x="6660800" y="188929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9" name="QC_7_AN.364_1#2f84ee797.bracket?vcp=1&amp;pid=459d20fc9&amp;color=0,0,0&amp;vpa=170&amp;vtp=1"/>
          <p:cNvSpPr/>
          <p:nvPr/>
        </p:nvSpPr>
        <p:spPr>
          <a:xfrm>
            <a:off x="6660800" y="296467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0" name="QC_7_AN.366_1#817a60208.bracket?vcp=1&amp;pid=459d20fc9&amp;color=0,0,0&amp;vpa=171&amp;vtp=1"/>
          <p:cNvSpPr/>
          <p:nvPr/>
        </p:nvSpPr>
        <p:spPr>
          <a:xfrm>
            <a:off x="6660800" y="352759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build="p"/>
      <p:bldP spid="18" grpId="0" animBg="1" build="p"/>
      <p:bldP spid="19" grpId="0" animBg="1" build="p"/>
      <p:bldP spid="20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fa3c6b210?vcp=1&amp;pid=3f6d972a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fa3c6b210?vcp=1&amp;pid=3f6d972a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刷话题（一）</a:t>
            </a:r>
            <a:endParaRPr lang="en-US" altLang="zh-CN" sz="2800" dirty="0"/>
          </a:p>
        </p:txBody>
      </p:sp>
      <p:sp>
        <p:nvSpPr>
          <p:cNvPr id="4" name="QM_6_BD.1_1#7b95eda00?htil=1&amp;vcp=1&amp;pid=fa3c6b210&amp;color=0,0,0&amp;vtp=1&amp;bbb=1&amp;hb=1"/>
          <p:cNvSpPr/>
          <p:nvPr/>
        </p:nvSpPr>
        <p:spPr>
          <a:xfrm>
            <a:off x="502920" y="1320800"/>
            <a:ext cx="5495544" cy="5168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·和谐家庭与社区生活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词数：329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[2023金华中考]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disease,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upside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down.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peaceful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6" name="QC_7_BD.3_1#c7647d937.choices?htil=1&amp;vcp=1&amp;pid=7b95eda00&amp;color=0,0,0&amp;vtp=1&amp;bbb=1&amp;hb=1"/>
          <p:cNvSpPr/>
          <p:nvPr/>
        </p:nvSpPr>
        <p:spPr>
          <a:xfrm>
            <a:off x="6199632" y="4012792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2184400" algn="l"/>
                <a:tab pos="3289300" algn="l"/>
                <a:tab pos="48895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A.So        	 B.Then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700"/>
              </a:lnSpc>
              <a:tabLst>
                <a:tab pos="2184400" algn="l"/>
                <a:tab pos="3289300" algn="l"/>
                <a:tab pos="48895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.However	 D.Finally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7" name="QC_7_AN.4_1#c7647d937.bracket?vcp=1&amp;pid=7b95eda00&amp;color=0,0,0&amp;vpa=1&amp;vtp=1"/>
          <p:cNvSpPr/>
          <p:nvPr/>
        </p:nvSpPr>
        <p:spPr>
          <a:xfrm>
            <a:off x="6660800" y="4014506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7" name="QM_6_EX.2_1#7b95eda00?htil=1&amp;vcp=1&amp;pid=fa3c6b210&amp;color=0,0,0&amp;vtp=1&amp;bbb=1&amp;hb=1"/>
          <p:cNvSpPr/>
          <p:nvPr/>
        </p:nvSpPr>
        <p:spPr>
          <a:xfrm>
            <a:off x="6199632" y="1938757"/>
            <a:ext cx="5495544" cy="196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作者的姐姐因为生病不能直视别人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会用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很低的声音重复话语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作者为此感到很丢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但是一件小事改变了作者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17" grpId="0" animBg="1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67_1#c5591fcc6.choices?htil=1&amp;vcp=1&amp;pid=459d20fc9&amp;color=0,0,0&amp;vtp=1&amp;bbb=1&amp;hb=1"/>
          <p:cNvSpPr/>
          <p:nvPr/>
        </p:nvSpPr>
        <p:spPr>
          <a:xfrm>
            <a:off x="6199632" y="90709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451100" algn="l"/>
                <a:tab pos="3505200" algn="l"/>
                <a:tab pos="47117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.hope	             B.wish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451100" algn="l"/>
                <a:tab pos="3505200" algn="l"/>
                <a:tab pos="47117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C.report 	D.show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3" name="QC_7_BD.369_1#03bf8b556.choices?htil=1&amp;vcp=1&amp;pid=459d20fc9&amp;color=0,0,0&amp;vtp=1&amp;bbb=1&amp;hb=1"/>
          <p:cNvSpPr/>
          <p:nvPr/>
        </p:nvSpPr>
        <p:spPr>
          <a:xfrm>
            <a:off x="6199632" y="1972426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451100" algn="l"/>
                <a:tab pos="3505200" algn="l"/>
                <a:tab pos="47117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	             B.still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451100" algn="l"/>
                <a:tab pos="3505200" algn="l"/>
                <a:tab pos="47117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C.perhaps	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endParaRPr lang="en-US" altLang="zh-CN" sz="2400" dirty="0"/>
          </a:p>
        </p:txBody>
      </p:sp>
      <p:sp>
        <p:nvSpPr>
          <p:cNvPr id="4" name="QC_7_BD.371_1#310f9dd0f.choices?htil=1&amp;vcp=1&amp;pid=459d20fc9&amp;color=0,0,0&amp;vtp=1&amp;bbb=1"/>
          <p:cNvSpPr/>
          <p:nvPr/>
        </p:nvSpPr>
        <p:spPr>
          <a:xfrm>
            <a:off x="6199632" y="3076056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.tallest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B.best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C.luckiest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.happiest</a:t>
            </a:r>
            <a:endParaRPr lang="en-US" altLang="zh-CN" sz="2400" dirty="0"/>
          </a:p>
        </p:txBody>
      </p:sp>
      <p:sp>
        <p:nvSpPr>
          <p:cNvPr id="5" name="QC_7_BD.373_1#3e33ba76f.choices?htil=1&amp;vcp=1&amp;pid=459d20fc9&amp;color=0,0,0&amp;vtp=1&amp;bbb=1"/>
          <p:cNvSpPr/>
          <p:nvPr/>
        </p:nvSpPr>
        <p:spPr>
          <a:xfrm>
            <a:off x="6199632" y="4179686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.cheer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11" name="QM_6_BD.353_1#459d20fc9?htil=1&amp;vcp=1&amp;pid=753350e22&amp;color=0,0,0&amp;vtp=1&amp;bt=1&amp;bbb=1&amp;hb=1"/>
          <p:cNvSpPr/>
          <p:nvPr/>
        </p:nvSpPr>
        <p:spPr>
          <a:xfrm>
            <a:off x="502920" y="90710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“Bon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appétit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法语：祝你好胃口）.”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7" name="QC_7_AN.368_1#c5591fcc6.bracket?vcp=1&amp;pid=459d20fc9&amp;color=0,0,0&amp;vpa=172&amp;vtp=1"/>
          <p:cNvSpPr/>
          <p:nvPr/>
        </p:nvSpPr>
        <p:spPr>
          <a:xfrm>
            <a:off x="6673500" y="917259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9" name="QC_7_AN.370_1#03bf8b556.bracket?vcp=1&amp;pid=459d20fc9&amp;color=0,0,0&amp;vpa=173&amp;vtp=1"/>
          <p:cNvSpPr/>
          <p:nvPr/>
        </p:nvSpPr>
        <p:spPr>
          <a:xfrm>
            <a:off x="6660800" y="198258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1" name="QC_7_AN.372_1#310f9dd0f.bracket?vcp=1&amp;pid=459d20fc9&amp;color=0,0,0&amp;vpa=174&amp;vtp=1"/>
          <p:cNvSpPr/>
          <p:nvPr/>
        </p:nvSpPr>
        <p:spPr>
          <a:xfrm>
            <a:off x="6673500" y="308621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3" name="QC_7_AN.374_1#3e33ba76f.bracket?vcp=1&amp;pid=459d20fc9&amp;color=0,0,0&amp;vpa=175&amp;vtp=1"/>
          <p:cNvSpPr/>
          <p:nvPr/>
        </p:nvSpPr>
        <p:spPr>
          <a:xfrm>
            <a:off x="6813200" y="418984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build="p"/>
      <p:bldP spid="19" grpId="0" animBg="1" build="p"/>
      <p:bldP spid="21" grpId="0" animBg="1" build="p"/>
      <p:bldP spid="23" grpId="0" animBg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75_1#bf483bcde.choices?htil=1&amp;vcp=1&amp;pid=459d20fc9&amp;color=0,0,0&amp;vtp=1&amp;bbb=1"/>
          <p:cNvSpPr/>
          <p:nvPr/>
        </p:nvSpPr>
        <p:spPr>
          <a:xfrm>
            <a:off x="6199632" y="900000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359981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.feeling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B.opinion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31240">
              <a:lnSpc>
                <a:spcPts val="3400"/>
              </a:lnSpc>
              <a:tabLst>
                <a:tab pos="35998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C.change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.meaning</a:t>
            </a:r>
            <a:endParaRPr lang="en-US" altLang="zh-CN" sz="2400" dirty="0"/>
          </a:p>
        </p:txBody>
      </p:sp>
      <p:sp>
        <p:nvSpPr>
          <p:cNvPr id="3" name="QC_7_BD.377_1#33a1e6a67.choices?htil=1&amp;vcp=1&amp;pid=459d20fc9&amp;color=0,0,0&amp;vtp=1&amp;bbb=1"/>
          <p:cNvSpPr/>
          <p:nvPr/>
        </p:nvSpPr>
        <p:spPr>
          <a:xfrm>
            <a:off x="6199632" y="1900350"/>
            <a:ext cx="5495544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.interested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B.scared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4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C.excited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.shocked</a:t>
            </a:r>
            <a:endParaRPr lang="en-US" altLang="zh-CN" sz="2400" dirty="0"/>
          </a:p>
        </p:txBody>
      </p:sp>
      <p:sp>
        <p:nvSpPr>
          <p:cNvPr id="7" name="QM_6_BD.353_1#459d20fc9?htil=1&amp;vcp=1&amp;pid=753350e22&amp;color=0,0,0&amp;vtp=1&amp;bt=1&amp;bbb=1&amp;hb=1"/>
          <p:cNvSpPr/>
          <p:nvPr/>
        </p:nvSpPr>
        <p:spPr>
          <a:xfrm>
            <a:off x="502920" y="900001"/>
            <a:ext cx="5495544" cy="554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neighbor?”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terrible.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dying,”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wonderful,”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gladly.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“Poison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（毒药）!”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angrily.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wonderful”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reply.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“Bon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appétit,”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5" name="QC_7_AN.376_1#bf483bcde.bracket?vcp=1&amp;pid=459d20fc9&amp;color=0,0,0&amp;vpa=176&amp;vtp=1"/>
          <p:cNvSpPr/>
          <p:nvPr/>
        </p:nvSpPr>
        <p:spPr>
          <a:xfrm>
            <a:off x="6796373" y="900000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7" name="QC_7_AN.378_1#33a1e6a67.bracket?vcp=1&amp;pid=459d20fc9&amp;color=0,0,0&amp;vpa=177&amp;vtp=1"/>
          <p:cNvSpPr/>
          <p:nvPr/>
        </p:nvSpPr>
        <p:spPr>
          <a:xfrm>
            <a:off x="6813200" y="1900350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 build="p"/>
      <p:bldP spid="27" grpId="0" animBg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79_1#2dd788b93.choices?htil=1&amp;vcp=1&amp;pid=459d20fc9&amp;color=0,0,0&amp;vtp=1&amp;bbb=1&amp;hb=1"/>
          <p:cNvSpPr/>
          <p:nvPr/>
        </p:nvSpPr>
        <p:spPr>
          <a:xfrm>
            <a:off x="6199632" y="90000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501900" algn="l"/>
                <a:tab pos="3822700" algn="l"/>
                <a:tab pos="48768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	             B.ears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501900" algn="l"/>
                <a:tab pos="3822700" algn="l"/>
                <a:tab pos="48768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C.mouth            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nose</a:t>
            </a:r>
            <a:endParaRPr lang="en-US" altLang="zh-CN" sz="2400" dirty="0"/>
          </a:p>
        </p:txBody>
      </p:sp>
      <p:sp>
        <p:nvSpPr>
          <p:cNvPr id="3" name="QC_7_BD.381_1#b9932377c.choices?htil=1&amp;vcp=1&amp;pid=459d20fc9&amp;color=0,0,0&amp;vtp=1&amp;bbb=1&amp;hb=1"/>
          <p:cNvSpPr/>
          <p:nvPr/>
        </p:nvSpPr>
        <p:spPr>
          <a:xfrm>
            <a:off x="6199632" y="1965327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501900" algn="l"/>
                <a:tab pos="3822700" algn="l"/>
                <a:tab pos="48768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	              B.second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2501900" algn="l"/>
                <a:tab pos="3822700" algn="l"/>
                <a:tab pos="48768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C.third	               D.fourth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4" name="QC_7_BD.383_1#5694122e8.choices?htil=1&amp;vcp=1&amp;pid=459d20fc9&amp;color=0,0,0&amp;vtp=1&amp;bbb=1"/>
          <p:cNvSpPr/>
          <p:nvPr/>
        </p:nvSpPr>
        <p:spPr>
          <a:xfrm>
            <a:off x="6199632" y="3068957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.hurt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B.pressed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C.held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.watched</a:t>
            </a:r>
            <a:endParaRPr lang="en-US" altLang="zh-CN" sz="2400" dirty="0"/>
          </a:p>
        </p:txBody>
      </p:sp>
      <p:sp>
        <p:nvSpPr>
          <p:cNvPr id="5" name="QM_6_BD.353_1#459d20fc9?htil=1&amp;vcp=1&amp;pid=753350e22&amp;color=0,0,0&amp;vtp=1&amp;bt=1&amp;bbb=1&amp;hb=1"/>
          <p:cNvSpPr/>
          <p:nvPr/>
        </p:nvSpPr>
        <p:spPr>
          <a:xfrm>
            <a:off x="502920" y="90000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“Azrael.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upset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29" name="QC_7_AN.380_1#2dd788b93.bracket?vcp=1&amp;pid=459d20fc9&amp;color=0,0,0&amp;vpa=178&amp;vtp=1"/>
          <p:cNvSpPr/>
          <p:nvPr/>
        </p:nvSpPr>
        <p:spPr>
          <a:xfrm>
            <a:off x="6825900" y="91016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31" name="QC_7_AN.382_1#b9932377c.bracket?vcp=1&amp;pid=459d20fc9&amp;color=0,0,0&amp;vpa=179&amp;vtp=1"/>
          <p:cNvSpPr/>
          <p:nvPr/>
        </p:nvSpPr>
        <p:spPr>
          <a:xfrm>
            <a:off x="6813200" y="19754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33" name="QC_7_AN.384_1#5694122e8.bracket?vcp=1&amp;pid=459d20fc9&amp;color=0,0,0&amp;vpa=180&amp;vtp=1"/>
          <p:cNvSpPr/>
          <p:nvPr/>
        </p:nvSpPr>
        <p:spPr>
          <a:xfrm>
            <a:off x="6813200" y="307911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 build="p"/>
      <p:bldP spid="31" grpId="0" animBg="1" build="p"/>
      <p:bldP spid="33" grpId="0" animBg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53_1#459d20fc9?htil=1&amp;vcp=1&amp;pid=753350e22&amp;color=0,0,0&amp;vtp=1&amp;bt=1&amp;bbb=1&amp;hb=1"/>
          <p:cNvSpPr/>
          <p:nvPr/>
        </p:nvSpPr>
        <p:spPr>
          <a:xfrm>
            <a:off x="502920" y="2589405"/>
            <a:ext cx="5495544" cy="2176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spirit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angrily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85_1#84c84b232?htil=1&amp;vcp=1&amp;pid=753350e22&amp;color=0,0,0&amp;vtp=1&amp;bt=1&amp;bbb=1&amp;hb=1"/>
          <p:cNvSpPr/>
          <p:nvPr/>
        </p:nvSpPr>
        <p:spPr>
          <a:xfrm>
            <a:off x="502920" y="1487045"/>
            <a:ext cx="5495544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：人与自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329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Sophie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searching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Grandma.</a:t>
            </a:r>
            <a:endParaRPr lang="en-US" altLang="zh-CN" sz="2400" dirty="0"/>
          </a:p>
        </p:txBody>
      </p:sp>
      <p:sp>
        <p:nvSpPr>
          <p:cNvPr id="4" name="QM_6_EX.386_1#84c84b232?htil=1&amp;vcp=1&amp;pid=753350e22&amp;color=0,0,0&amp;vtp=1&amp;bbb=1&amp;hb=1"/>
          <p:cNvSpPr/>
          <p:nvPr/>
        </p:nvSpPr>
        <p:spPr>
          <a:xfrm>
            <a:off x="6199632" y="1487045"/>
            <a:ext cx="5495544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索菲为参加学校活动把爸爸和奶奶带到学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校的故事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C_7_BD.387_1#a4ce0c52c.choices?htil=1&amp;vcp=1&amp;pid=84c84b232&amp;color=0,0,0&amp;vtp=1&amp;bbb=1&amp;hb=1"/>
          <p:cNvSpPr/>
          <p:nvPr/>
        </p:nvSpPr>
        <p:spPr>
          <a:xfrm>
            <a:off x="6199632" y="3143760"/>
            <a:ext cx="5495544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251200" algn="l"/>
                <a:tab pos="4914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somewhere	     B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.anywhere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3251200" algn="l"/>
                <a:tab pos="49149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Everywhere        D.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nowhere</a:t>
            </a:r>
            <a:endParaRPr lang="en-US" altLang="zh-CN" sz="2400" dirty="0"/>
          </a:p>
        </p:txBody>
      </p:sp>
      <p:sp>
        <p:nvSpPr>
          <p:cNvPr id="6" name="QC_7_AN.388_1#a4ce0c52c.bracket?vcp=1&amp;pid=84c84b232&amp;color=0,0,0&amp;vpa=181&amp;vtp=1"/>
          <p:cNvSpPr/>
          <p:nvPr/>
        </p:nvSpPr>
        <p:spPr>
          <a:xfrm>
            <a:off x="6660800" y="315392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85_2#84c84b232?htil=1&amp;sp=1&amp;vcp=1&amp;pid=753350e22&amp;color=0,0,0&amp;vtp=1&amp;bbb=1&amp;hb=1"/>
          <p:cNvSpPr/>
          <p:nvPr/>
        </p:nvSpPr>
        <p:spPr>
          <a:xfrm>
            <a:off x="502920" y="90000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Sophie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animals.“Only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“Lots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Grandma.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Sophie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head.“Jim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QC_7_BD.389_1#933b8ae0b.choices?htil=1&amp;vcp=1&amp;pid=84c84b232&amp;color=0,0,0&amp;vtp=1&amp;bbb=1"/>
          <p:cNvSpPr/>
          <p:nvPr/>
        </p:nvSpPr>
        <p:spPr>
          <a:xfrm>
            <a:off x="6326894" y="1214860"/>
            <a:ext cx="5592005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.washed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B.made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C.touched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.counted</a:t>
            </a:r>
            <a:endParaRPr lang="en-US" altLang="zh-CN" sz="2400" dirty="0"/>
          </a:p>
        </p:txBody>
      </p:sp>
      <p:sp>
        <p:nvSpPr>
          <p:cNvPr id="5" name="QC_7_BD.391_1#74ec8e844.choices?htil=1&amp;vcp=1&amp;pid=84c84b232&amp;color=0,0,0&amp;vtp=1&amp;bbb=1"/>
          <p:cNvSpPr/>
          <p:nvPr/>
        </p:nvSpPr>
        <p:spPr>
          <a:xfrm>
            <a:off x="6326894" y="2319301"/>
            <a:ext cx="5592005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44614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44614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cotton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.bouncy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balls</a:t>
            </a:r>
            <a:endParaRPr lang="en-US" altLang="zh-CN" sz="2400" dirty="0"/>
          </a:p>
        </p:txBody>
      </p:sp>
      <p:sp>
        <p:nvSpPr>
          <p:cNvPr id="6" name="QC_7_BD.393_1#a7828b1ba.choices?htil=1&amp;vcp=1&amp;pid=84c84b232&amp;color=0,0,0&amp;vtp=1&amp;bbb=1"/>
          <p:cNvSpPr/>
          <p:nvPr/>
        </p:nvSpPr>
        <p:spPr>
          <a:xfrm>
            <a:off x="6326894" y="3422931"/>
            <a:ext cx="5592005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.windy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B.sunny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C.cloudy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.snowy</a:t>
            </a:r>
            <a:endParaRPr lang="en-US" altLang="zh-CN" sz="2400" dirty="0"/>
          </a:p>
        </p:txBody>
      </p:sp>
      <p:sp>
        <p:nvSpPr>
          <p:cNvPr id="16" name="QC_7_AN.390_1#933b8ae0b.bracket?vcp=1&amp;pid=84c84b232&amp;color=0,0,0&amp;vpa=182&amp;vtp=1"/>
          <p:cNvSpPr/>
          <p:nvPr/>
        </p:nvSpPr>
        <p:spPr>
          <a:xfrm>
            <a:off x="6788063" y="122502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7" name="QC_7_AN.392_1#74ec8e844.bracket?vcp=1&amp;pid=84c84b232&amp;color=0,0,0&amp;vpa=183&amp;vtp=1"/>
          <p:cNvSpPr/>
          <p:nvPr/>
        </p:nvSpPr>
        <p:spPr>
          <a:xfrm>
            <a:off x="6788063" y="232946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8" name="QC_7_AN.394_1#a7828b1ba.bracket?vcp=1&amp;pid=84c84b232&amp;color=0,0,0&amp;vpa=184&amp;vtp=1"/>
          <p:cNvSpPr/>
          <p:nvPr/>
        </p:nvSpPr>
        <p:spPr>
          <a:xfrm>
            <a:off x="6788063" y="343309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 build="p"/>
      <p:bldP spid="17" grpId="0" animBg="1" build="p"/>
      <p:bldP spid="18" grpId="0" animBg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85_2#84c84b232?htil=1&amp;sp=1&amp;vcp=1&amp;pid=753350e22&amp;color=0,0,0&amp;vtp=1&amp;bbb=1&amp;hb=1"/>
          <p:cNvSpPr/>
          <p:nvPr/>
        </p:nvSpPr>
        <p:spPr>
          <a:xfrm>
            <a:off x="502920" y="900001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cotton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said.“It's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“Dumplings!”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Sophie.“That's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dumplings.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frowned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5" name="QC_7_BD.395_1#f2d31586f.choices?htil=1&amp;vcp=1&amp;pid=84c84b232&amp;color=0,0,0&amp;vtp=1&amp;bbb=1"/>
          <p:cNvSpPr/>
          <p:nvPr/>
        </p:nvSpPr>
        <p:spPr>
          <a:xfrm>
            <a:off x="6193538" y="900001"/>
            <a:ext cx="559200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421255" algn="l"/>
                <a:tab pos="3458845" algn="l"/>
                <a:tab pos="4470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B.her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C.his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.their</a:t>
            </a:r>
            <a:endParaRPr lang="en-US" altLang="zh-CN" sz="2400" dirty="0"/>
          </a:p>
        </p:txBody>
      </p:sp>
      <p:sp>
        <p:nvSpPr>
          <p:cNvPr id="6" name="QC_7_BD.397_1#cf55e01ad.choices?htil=1&amp;vcp=1&amp;pid=84c84b232&amp;color=0,0,0&amp;vtp=1&amp;bbb=1"/>
          <p:cNvSpPr/>
          <p:nvPr/>
        </p:nvSpPr>
        <p:spPr>
          <a:xfrm>
            <a:off x="6193538" y="1441339"/>
            <a:ext cx="5592005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43344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searched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43344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endParaRPr lang="en-US" altLang="zh-CN" sz="2400" dirty="0"/>
          </a:p>
        </p:txBody>
      </p:sp>
      <p:sp>
        <p:nvSpPr>
          <p:cNvPr id="19" name="QC_7_AN.396_1#f2d31586f.bracket?vcp=1&amp;pid=84c84b232&amp;color=0,0,0&amp;vpa=185&amp;vtp=1"/>
          <p:cNvSpPr/>
          <p:nvPr/>
        </p:nvSpPr>
        <p:spPr>
          <a:xfrm>
            <a:off x="6654707" y="88857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0" name="QC_7_AN.398_1#cf55e01ad.bracket?vcp=1&amp;pid=84c84b232&amp;color=0,0,0&amp;vpa=186&amp;vtp=1"/>
          <p:cNvSpPr/>
          <p:nvPr/>
        </p:nvSpPr>
        <p:spPr>
          <a:xfrm>
            <a:off x="6667407" y="1451499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7_BD.399_1#3fde4bcfc.choices?htil=1&amp;vcp=1&amp;pid=84c84b232&amp;color=0,0,0&amp;vtp=1&amp;bbb=1"/>
          <p:cNvSpPr/>
          <p:nvPr/>
        </p:nvSpPr>
        <p:spPr>
          <a:xfrm>
            <a:off x="6193538" y="2608861"/>
            <a:ext cx="5592005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risks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walks</a:t>
            </a:r>
            <a:endParaRPr lang="en-US" altLang="zh-CN" sz="2400" dirty="0"/>
          </a:p>
        </p:txBody>
      </p:sp>
      <p:sp>
        <p:nvSpPr>
          <p:cNvPr id="7" name="QC_7_BD.401_1#1e1818cbc.choices?htil=1&amp;vcp=1&amp;pid=84c84b232&amp;color=0,0,0&amp;vtp=1&amp;bbb=1"/>
          <p:cNvSpPr/>
          <p:nvPr/>
        </p:nvSpPr>
        <p:spPr>
          <a:xfrm>
            <a:off x="6193538" y="3713302"/>
            <a:ext cx="5911435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.garden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B.bedroom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C.classroom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.kitchen</a:t>
            </a:r>
            <a:endParaRPr lang="en-US" altLang="zh-CN" sz="2400" dirty="0"/>
          </a:p>
        </p:txBody>
      </p:sp>
      <p:sp>
        <p:nvSpPr>
          <p:cNvPr id="18" name="QC_7_AN.400_1#3fde4bcfc.bracket?vcp=1&amp;pid=84c84b232&amp;color=0,0,0&amp;vpa=187&amp;vtp=1"/>
          <p:cNvSpPr/>
          <p:nvPr/>
        </p:nvSpPr>
        <p:spPr>
          <a:xfrm>
            <a:off x="6667407" y="261902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7_AN.402_1#1e1818cbc.bracket?vcp=1&amp;pid=84c84b232&amp;color=0,0,0&amp;vpa=188&amp;vtp=1"/>
          <p:cNvSpPr/>
          <p:nvPr/>
        </p:nvSpPr>
        <p:spPr>
          <a:xfrm>
            <a:off x="6654707" y="372346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 build="p"/>
      <p:bldP spid="20" grpId="0" animBg="1" build="p"/>
      <p:bldP spid="18" grpId="0" animBg="1" build="p"/>
      <p:bldP spid="8" grpId="0" animBg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85_2#84c84b232?htil=1&amp;sp=1&amp;vcp=1&amp;pid=753350e22&amp;color=0,0,0&amp;vtp=1&amp;bbb=1&amp;hb=1"/>
          <p:cNvSpPr/>
          <p:nvPr/>
        </p:nvSpPr>
        <p:spPr>
          <a:xfrm>
            <a:off x="502920" y="1163640"/>
            <a:ext cx="5495544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皱眉）.“I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forgot.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Kelly's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dumplings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“Well,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“Wait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Sophie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things!”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7" name="QC_7_BD.403_1#a575115a2.choices?htil=1&amp;vcp=1&amp;pid=84c84b232&amp;color=0,0,0&amp;vtp=1&amp;bbb=1"/>
          <p:cNvSpPr/>
          <p:nvPr/>
        </p:nvSpPr>
        <p:spPr>
          <a:xfrm>
            <a:off x="6054552" y="1306450"/>
            <a:ext cx="591143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449830" algn="l"/>
                <a:tab pos="3528695" algn="l"/>
                <a:tab pos="460692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.25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B.40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C.62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.75</a:t>
            </a:r>
            <a:endParaRPr lang="en-US" altLang="zh-CN" sz="2400" dirty="0"/>
          </a:p>
        </p:txBody>
      </p:sp>
      <p:sp>
        <p:nvSpPr>
          <p:cNvPr id="8" name="QC_7_BD.405_1#ac7c9be16.choices?htil=1&amp;vcp=1&amp;pid=84c84b232&amp;color=0,0,0&amp;vtp=1&amp;bbb=1&amp;hb=1"/>
          <p:cNvSpPr/>
          <p:nvPr/>
        </p:nvSpPr>
        <p:spPr>
          <a:xfrm>
            <a:off x="6054552" y="1841120"/>
            <a:ext cx="591143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692400" algn="l"/>
                <a:tab pos="4064000" algn="l"/>
                <a:tab pos="49784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.never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B.already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C.just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.ever</a:t>
            </a:r>
            <a:endParaRPr lang="en-US" altLang="zh-CN" sz="2400" dirty="0"/>
          </a:p>
        </p:txBody>
      </p:sp>
      <p:sp>
        <p:nvSpPr>
          <p:cNvPr id="9" name="QC_7_BD.407_1#4e3ac206d.choices?htil=1&amp;vcp=1&amp;pid=84c84b232&amp;color=0,0,0&amp;vtp=1&amp;bbb=1"/>
          <p:cNvSpPr/>
          <p:nvPr/>
        </p:nvSpPr>
        <p:spPr>
          <a:xfrm>
            <a:off x="6054552" y="2382458"/>
            <a:ext cx="5911435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9981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.excitedly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B.sadly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31240">
              <a:lnSpc>
                <a:spcPts val="4200"/>
              </a:lnSpc>
              <a:tabLst>
                <a:tab pos="35998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C.angrily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.clearly</a:t>
            </a:r>
            <a:endParaRPr lang="en-US" altLang="zh-CN" sz="2400" dirty="0"/>
          </a:p>
        </p:txBody>
      </p:sp>
      <p:sp>
        <p:nvSpPr>
          <p:cNvPr id="10" name="QC_7_AN.404_1#a575115a2.bracket?vcp=1&amp;pid=84c84b232&amp;color=0,0,0&amp;vpa=189&amp;vtp=1"/>
          <p:cNvSpPr/>
          <p:nvPr/>
        </p:nvSpPr>
        <p:spPr>
          <a:xfrm>
            <a:off x="6515721" y="129502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1" name="QC_7_AN.406_1#ac7c9be16.bracket?vcp=1&amp;pid=84c84b232&amp;color=0,0,0&amp;vpa=190&amp;vtp=1"/>
          <p:cNvSpPr/>
          <p:nvPr/>
        </p:nvSpPr>
        <p:spPr>
          <a:xfrm>
            <a:off x="6668121" y="182969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2" name="QC_7_AN.408_1#4e3ac206d.bracket?vcp=1&amp;pid=84c84b232&amp;color=0,0,0&amp;vpa=191&amp;vtp=1"/>
          <p:cNvSpPr/>
          <p:nvPr/>
        </p:nvSpPr>
        <p:spPr>
          <a:xfrm>
            <a:off x="6651294" y="2392618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build="p"/>
      <p:bldP spid="11" grpId="0" animBg="1" build="p"/>
      <p:bldP spid="12" grpId="0" animBg="1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85_2#84c84b232?htil=1&amp;sp=1&amp;vcp=1&amp;pid=753350e22&amp;color=0,0,0&amp;vtp=1&amp;bbb=1&amp;hb=1"/>
          <p:cNvSpPr/>
          <p:nvPr/>
        </p:nvSpPr>
        <p:spPr>
          <a:xfrm>
            <a:off x="502920" y="1178880"/>
            <a:ext cx="5495544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Sophie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dumplings.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bouncy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knocked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Sophie's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Sophie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jumped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things!”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QC_7_BD.409_1#2ad7ca299.choices?htil=1&amp;vcp=1&amp;pid=84c84b232&amp;color=0,0,0&amp;vtp=1&amp;bbb=1&amp;hb=1"/>
          <p:cNvSpPr/>
          <p:nvPr/>
        </p:nvSpPr>
        <p:spPr>
          <a:xfrm>
            <a:off x="6193538" y="1219363"/>
            <a:ext cx="4886554" cy="1092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971800" algn="l"/>
                <a:tab pos="4127500" algn="l"/>
                <a:tab pos="53721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	        B.while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  <a:tabLst>
                <a:tab pos="2971800" algn="l"/>
                <a:tab pos="4127500" algn="l"/>
                <a:tab pos="53721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C.unless	        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endParaRPr lang="en-US" altLang="zh-CN" sz="2400" dirty="0"/>
          </a:p>
        </p:txBody>
      </p:sp>
      <p:sp>
        <p:nvSpPr>
          <p:cNvPr id="5" name="QC_7_BD.411_1#4fb6c2079.choices?htil=1&amp;vcp=1&amp;pid=84c84b232&amp;color=0,0,0&amp;vtp=1&amp;bbb=1"/>
          <p:cNvSpPr/>
          <p:nvPr/>
        </p:nvSpPr>
        <p:spPr>
          <a:xfrm>
            <a:off x="6193538" y="2301552"/>
            <a:ext cx="504748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.teacher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B.friend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C.dad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.grandpa</a:t>
            </a:r>
            <a:endParaRPr lang="en-US" altLang="zh-CN" sz="2400" dirty="0"/>
          </a:p>
        </p:txBody>
      </p:sp>
      <p:sp>
        <p:nvSpPr>
          <p:cNvPr id="28" name="QC_7_AN.410_1#2ad7ca299.bracket?vcp=1&amp;pid=84c84b232&amp;color=0,0,0&amp;vpa=192&amp;vtp=1"/>
          <p:cNvSpPr/>
          <p:nvPr/>
        </p:nvSpPr>
        <p:spPr>
          <a:xfrm>
            <a:off x="6819806" y="1207933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30" name="QC_7_AN.412_1#4fb6c2079.bracket?vcp=1&amp;pid=84c84b232&amp;color=0,0,0&amp;vpa=193&amp;vtp=1"/>
          <p:cNvSpPr/>
          <p:nvPr/>
        </p:nvSpPr>
        <p:spPr>
          <a:xfrm>
            <a:off x="6807106" y="231171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 build="p"/>
      <p:bldP spid="30" grpId="0" animBg="1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85_2#84c84b232?htil=1&amp;sp=1&amp;vcp=1&amp;pid=753350e22&amp;color=0,0,0&amp;vtp=1&amp;bbb=1&amp;hb=1"/>
          <p:cNvSpPr/>
          <p:nvPr/>
        </p:nvSpPr>
        <p:spPr>
          <a:xfrm>
            <a:off x="502920" y="900001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those're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Kelly.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magicians?”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rabbits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somewhere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“No,”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Sophie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said.“This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old.38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62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“100!”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QC_7_BD.413_1#0f6600a84.choices?htil=1&amp;vcp=1&amp;pid=84c84b232&amp;color=0,0,0&amp;vtp=1&amp;bbb=1"/>
          <p:cNvSpPr/>
          <p:nvPr/>
        </p:nvSpPr>
        <p:spPr>
          <a:xfrm>
            <a:off x="5998464" y="974485"/>
            <a:ext cx="5121395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.surprised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B.excited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C.tired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.worried</a:t>
            </a:r>
            <a:endParaRPr lang="en-US" altLang="zh-CN" sz="2400" dirty="0"/>
          </a:p>
        </p:txBody>
      </p:sp>
      <p:sp>
        <p:nvSpPr>
          <p:cNvPr id="5" name="QC_7_BD.415_1#1ff45af0c.choices?htil=1&amp;vcp=1&amp;pid=84c84b232&amp;color=0,0,0&amp;vtp=1&amp;bbb=1&amp;hb=1"/>
          <p:cNvSpPr/>
          <p:nvPr/>
        </p:nvSpPr>
        <p:spPr>
          <a:xfrm>
            <a:off x="5998465" y="2071447"/>
            <a:ext cx="5121394" cy="11984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616200" algn="l"/>
                <a:tab pos="3962400" algn="l"/>
                <a:tab pos="48768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hung	             B.thrown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  <a:tabLst>
                <a:tab pos="2616200" algn="l"/>
                <a:tab pos="3962400" algn="l"/>
                <a:tab pos="48768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C.lost	             D.hidden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32" name="QC_7_AN.414_1#0f6600a84.bracket?vcp=1&amp;pid=84c84b232&amp;color=0,0,0&amp;vpa=194&amp;vtp=1"/>
          <p:cNvSpPr/>
          <p:nvPr/>
        </p:nvSpPr>
        <p:spPr>
          <a:xfrm>
            <a:off x="6612033" y="98464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34" name="QC_7_AN.416_1#1ff45af0c.bracket?vcp=1&amp;pid=84c84b232&amp;color=0,0,0&amp;vpa=195&amp;vtp=1"/>
          <p:cNvSpPr/>
          <p:nvPr/>
        </p:nvSpPr>
        <p:spPr>
          <a:xfrm>
            <a:off x="6612033" y="206001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 build="p"/>
      <p:bldP spid="3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5_1#629193370.choices?htil=1&amp;vcp=1&amp;pid=7b95eda00&amp;color=0,0,0&amp;vtp=1&amp;bbb=1&amp;hb=1"/>
          <p:cNvSpPr/>
          <p:nvPr/>
        </p:nvSpPr>
        <p:spPr>
          <a:xfrm>
            <a:off x="6199632" y="1302334"/>
            <a:ext cx="5495544" cy="12360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124200" algn="l"/>
                <a:tab pos="4660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	     B.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  <a:tabLst>
                <a:tab pos="3124200" algn="l"/>
                <a:tab pos="46609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C.everything       D.nothing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3" name="QC_7_BD.7_1#1ff44d962.choices?htil=1&amp;vcp=1&amp;pid=7b95eda00&amp;color=0,0,0&amp;vtp=1&amp;bbb=1"/>
          <p:cNvSpPr/>
          <p:nvPr/>
        </p:nvSpPr>
        <p:spPr>
          <a:xfrm>
            <a:off x="6199632" y="2348791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.decided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B.refused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C.expected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.promised</a:t>
            </a:r>
            <a:endParaRPr lang="en-US" altLang="zh-CN" sz="2400" dirty="0"/>
          </a:p>
        </p:txBody>
      </p:sp>
      <p:sp>
        <p:nvSpPr>
          <p:cNvPr id="4" name="QC_7_BD.9_1#40b7fd6ed.choices?htil=1&amp;vcp=1&amp;pid=7b95eda00&amp;color=0,0,0&amp;vtp=1&amp;bbb=1"/>
          <p:cNvSpPr/>
          <p:nvPr/>
        </p:nvSpPr>
        <p:spPr>
          <a:xfrm>
            <a:off x="6199632" y="3351392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.suggested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B.showed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C.explained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.changed</a:t>
            </a:r>
            <a:endParaRPr lang="en-US" altLang="zh-CN" sz="2400" dirty="0"/>
          </a:p>
        </p:txBody>
      </p:sp>
      <p:sp>
        <p:nvSpPr>
          <p:cNvPr id="5" name="QC_7_BD.11_1#c8f67d1da.choices?htil=1&amp;vcp=1&amp;pid=7b95eda00&amp;color=0,0,0&amp;vtp=1&amp;bbb=1"/>
          <p:cNvSpPr/>
          <p:nvPr/>
        </p:nvSpPr>
        <p:spPr>
          <a:xfrm>
            <a:off x="6199632" y="4353993"/>
            <a:ext cx="5495544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.performance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B.game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8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C.picture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.sign</a:t>
            </a:r>
            <a:endParaRPr lang="en-US" altLang="zh-CN" sz="2400" dirty="0"/>
          </a:p>
        </p:txBody>
      </p:sp>
      <p:sp>
        <p:nvSpPr>
          <p:cNvPr id="6" name="QC_7_BD.13_1#d5ecffdab.choices?htil=1&amp;vcp=1&amp;pid=7b95eda00&amp;color=0,0,0&amp;vtp=1&amp;bbb=1"/>
          <p:cNvSpPr/>
          <p:nvPr/>
        </p:nvSpPr>
        <p:spPr>
          <a:xfrm>
            <a:off x="6199632" y="5360911"/>
            <a:ext cx="5495544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800"/>
              </a:lnSpc>
              <a:tabLst>
                <a:tab pos="2573655" algn="l"/>
                <a:tab pos="3573145" algn="l"/>
                <a:tab pos="45847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.dance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C.play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.draw</a:t>
            </a:r>
            <a:endParaRPr lang="en-US" altLang="zh-CN" sz="2400" dirty="0"/>
          </a:p>
        </p:txBody>
      </p:sp>
      <p:sp>
        <p:nvSpPr>
          <p:cNvPr id="16" name="QM_6_BD.1_1#7b95eda00?htil=1&amp;vcp=1&amp;pid=fa3c6b210&amp;color=0,0,0&amp;vtp=1&amp;bbb=1&amp;hb=1"/>
          <p:cNvSpPr/>
          <p:nvPr/>
        </p:nvSpPr>
        <p:spPr>
          <a:xfrm>
            <a:off x="502920" y="900001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ten.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notice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public.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incident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（小事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viewed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herself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group.“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8" name="QC_7_AN.6_1#629193370.bracket?vcp=1&amp;pid=7b95eda00&amp;color=0,0,0&amp;vpa=2&amp;vtp=1"/>
          <p:cNvSpPr/>
          <p:nvPr/>
        </p:nvSpPr>
        <p:spPr>
          <a:xfrm>
            <a:off x="6660800" y="1305572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9" name="QC_7_AN.8_1#1ff44d962.bracket?vcp=1&amp;pid=7b95eda00&amp;color=0,0,0&amp;vpa=3&amp;vtp=1"/>
          <p:cNvSpPr/>
          <p:nvPr/>
        </p:nvSpPr>
        <p:spPr>
          <a:xfrm>
            <a:off x="6673500" y="2352029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0" name="QC_7_AN.10_1#40b7fd6ed.bracket?vcp=1&amp;pid=7b95eda00&amp;color=0,0,0&amp;vpa=4&amp;vtp=1"/>
          <p:cNvSpPr/>
          <p:nvPr/>
        </p:nvSpPr>
        <p:spPr>
          <a:xfrm>
            <a:off x="6660800" y="3354630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1" name="QC_7_AN.12_1#c8f67d1da.bracket?vcp=1&amp;pid=7b95eda00&amp;color=0,0,0&amp;vpa=5&amp;vtp=1"/>
          <p:cNvSpPr/>
          <p:nvPr/>
        </p:nvSpPr>
        <p:spPr>
          <a:xfrm>
            <a:off x="6660800" y="4357231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2" name="QC_7_AN.14_1#d5ecffdab.bracket?vcp=1&amp;pid=7b95eda00&amp;color=0,0,0&amp;vpa=6&amp;vtp=1"/>
          <p:cNvSpPr/>
          <p:nvPr/>
        </p:nvSpPr>
        <p:spPr>
          <a:xfrm>
            <a:off x="6673500" y="5344274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build="p"/>
      <p:bldP spid="19" grpId="0" animBg="1" build="p"/>
      <p:bldP spid="20" grpId="0" animBg="1" build="p"/>
      <p:bldP spid="21" grpId="0" animBg="1" build="p"/>
      <p:bldP spid="22" grpId="0" animBg="1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85_2#84c84b232?htil=1&amp;sp=1&amp;vcp=1&amp;pid=753350e22&amp;color=0,0,0&amp;vtp=1&amp;bbb=1&amp;hb=1"/>
          <p:cNvSpPr/>
          <p:nvPr/>
        </p:nvSpPr>
        <p:spPr>
          <a:xfrm>
            <a:off x="502920" y="2869345"/>
            <a:ext cx="5495544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“Yes，”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Sophie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hugging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Dad.“One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hundred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perfect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5_1#673413084.choices?htil=1&amp;vcp=1&amp;pid=7b95eda00&amp;color=0,0,0&amp;vtp=1&amp;bbb=1"/>
          <p:cNvSpPr/>
          <p:nvPr/>
        </p:nvSpPr>
        <p:spPr>
          <a:xfrm>
            <a:off x="6199632" y="193425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.proud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B.pleased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C.shocked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.disappointed</a:t>
            </a:r>
            <a:endParaRPr lang="en-US" altLang="zh-CN" sz="2400" dirty="0"/>
          </a:p>
        </p:txBody>
      </p:sp>
      <p:sp>
        <p:nvSpPr>
          <p:cNvPr id="3" name="QC_7_BD.17_1#07b58fc80.choices?htil=1&amp;vcp=1&amp;pid=7b95eda00&amp;color=0,0,0&amp;vtp=1&amp;bbb=1"/>
          <p:cNvSpPr/>
          <p:nvPr/>
        </p:nvSpPr>
        <p:spPr>
          <a:xfrm>
            <a:off x="6199632" y="2997691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275205" algn="l"/>
                <a:tab pos="3357245" algn="l"/>
                <a:tab pos="484505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B.and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C.though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.if</a:t>
            </a:r>
            <a:endParaRPr lang="en-US" altLang="zh-CN" sz="2400" dirty="0"/>
          </a:p>
        </p:txBody>
      </p:sp>
      <p:sp>
        <p:nvSpPr>
          <p:cNvPr id="4" name="QC_7_BD.19_1#ef84e71a2.choices?htil=1&amp;vcp=1&amp;pid=7b95eda00&amp;color=0,0,0&amp;vtp=1&amp;bbb=1"/>
          <p:cNvSpPr/>
          <p:nvPr/>
        </p:nvSpPr>
        <p:spPr>
          <a:xfrm>
            <a:off x="6199632" y="353902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.silently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B.openly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C.excitedly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.happily</a:t>
            </a:r>
            <a:endParaRPr lang="en-US" altLang="zh-CN" sz="2400" dirty="0"/>
          </a:p>
        </p:txBody>
      </p:sp>
      <p:sp>
        <p:nvSpPr>
          <p:cNvPr id="5" name="QC_7_BD.21_1#2ac0212e4.choices?htil=1&amp;vcp=1&amp;pid=7b95eda00&amp;color=0,0,0&amp;vtp=1&amp;bbb=1"/>
          <p:cNvSpPr/>
          <p:nvPr/>
        </p:nvSpPr>
        <p:spPr>
          <a:xfrm>
            <a:off x="6199632" y="464265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.classmate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B.neighbor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C.cousin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.sister</a:t>
            </a:r>
            <a:endParaRPr lang="en-US" altLang="zh-CN" sz="2400" dirty="0"/>
          </a:p>
        </p:txBody>
      </p:sp>
      <p:sp>
        <p:nvSpPr>
          <p:cNvPr id="11" name="QM_6_BD.1_1#7b95eda00?htil=1&amp;vcp=1&amp;pid=fa3c6b210&amp;color=0,0,0&amp;vtp=1&amp;bbb=1&amp;hb=1"/>
          <p:cNvSpPr/>
          <p:nvPr/>
        </p:nvSpPr>
        <p:spPr>
          <a:xfrm>
            <a:off x="502920" y="595578"/>
            <a:ext cx="5495544" cy="614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happening,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another.“No!”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performance.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prayed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（祈祷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anyone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exact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9" name="QC_7_AN.16_1#673413084.bracket?vcp=1&amp;pid=7b95eda00&amp;color=0,0,0&amp;vpa=7&amp;vtp=1"/>
          <p:cNvSpPr/>
          <p:nvPr/>
        </p:nvSpPr>
        <p:spPr>
          <a:xfrm>
            <a:off x="6660800" y="194441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1" name="QC_7_AN.18_1#07b58fc80.bracket?vcp=1&amp;pid=7b95eda00&amp;color=0,0,0&amp;vpa=8&amp;vtp=1"/>
          <p:cNvSpPr/>
          <p:nvPr/>
        </p:nvSpPr>
        <p:spPr>
          <a:xfrm>
            <a:off x="6660800" y="298626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3" name="QC_7_AN.20_1#ef84e71a2.bracket?vcp=1&amp;pid=7b95eda00&amp;color=0,0,0&amp;vpa=9&amp;vtp=1"/>
          <p:cNvSpPr/>
          <p:nvPr/>
        </p:nvSpPr>
        <p:spPr>
          <a:xfrm>
            <a:off x="6660800" y="354918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5" name="QC_7_AN.22_1#2ac0212e4.bracket?vcp=1&amp;pid=7b95eda00&amp;color=0,0,0&amp;vpa=10&amp;vtp=1"/>
          <p:cNvSpPr/>
          <p:nvPr/>
        </p:nvSpPr>
        <p:spPr>
          <a:xfrm>
            <a:off x="6813200" y="465281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 build="p"/>
      <p:bldP spid="21" grpId="0" animBg="1" build="p"/>
      <p:bldP spid="23" grpId="0" animBg="1" build="p"/>
      <p:bldP spid="25" grpId="0" animBg="1" build="p"/>
    </p:bldLst>
  </p:timing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36046</Words>
  <Application>WPS 演示</Application>
  <PresentationFormat>宽屏</PresentationFormat>
  <Paragraphs>1863</Paragraphs>
  <Slides>81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81</vt:i4>
      </vt:variant>
    </vt:vector>
  </HeadingPairs>
  <TitlesOfParts>
    <vt:vector size="96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楷体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5</cp:revision>
  <dcterms:created xsi:type="dcterms:W3CDTF">2024-10-12T14:02:00Z</dcterms:created>
  <dcterms:modified xsi:type="dcterms:W3CDTF">2024-10-14T06:23:51Z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C924CF15F8334CB5AD9EBF021391A55E_12</vt:lpwstr>
  </property>
  <property fmtid="{D5CDD505-2E9C-101B-9397-08002B2CF9AE}" pid="3" name="KSOProductBuildVer">
    <vt:lpwstr>2052-12.1.0.18276</vt:lpwstr>
  </property>
</Properties>
</file>